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jpg" ContentType="image/jpe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theme/theme1.xml" ContentType="application/vnd.openxmlformats-officedocument.theme+xml"/>
  <Override PartName="/ppt/notesMasters/notesMaster1.xml" ContentType="application/vnd.openxmlformats-officedocument.presentationml.notesMaster+xml"/>
  <Override PartName="/ppt/notesMasters/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officeDocument" Target="/ppt/presentation.xml" Id="R1d7291d83b6f45a3"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9144000" cy="5143500"/>
  <p:notesSz cx="6858000" cy="9144000"/>
  <p:defaultTex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p:defaultTextStyle>
</p:presentation>
</file>

<file path=ppt/tableStyles.xml><?xml version="1.0" encoding="utf-8"?>
<a:tblStyleLst xmlns:a="http://schemas.openxmlformats.org/drawingml/2006/main" def="{5C22544A-7EE6-4342-B048-85BDC9FD1C3A}"/>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slideMasters/theme/theme1.xml" Id="rId2" /><Relationship Type="http://schemas.openxmlformats.org/officeDocument/2006/relationships/notesMaster" Target="/ppt/notesMasters/notesMaster1.xml" Id="rId3" /><Relationship Type="http://schemas.openxmlformats.org/officeDocument/2006/relationships/slide" Target="/ppt/slides/slide1.xml" Id="rId4" /><Relationship Type="http://schemas.openxmlformats.org/officeDocument/2006/relationships/slide" Target="/ppt/slides/slide2.xml" Id="rId5" /><Relationship Type="http://schemas.openxmlformats.org/officeDocument/2006/relationships/slide" Target="/ppt/slides/slide3.xml" Id="rId6" /><Relationship Type="http://schemas.openxmlformats.org/officeDocument/2006/relationships/slide" Target="/ppt/slides/slide4.xml" Id="rId7" /><Relationship Type="http://schemas.openxmlformats.org/officeDocument/2006/relationships/slide" Target="/ppt/slides/slide5.xml" Id="rId8" /><Relationship Type="http://schemas.openxmlformats.org/officeDocument/2006/relationships/slide" Target="/ppt/slides/slide6.xml" Id="rId9" /><Relationship Type="http://schemas.openxmlformats.org/officeDocument/2006/relationships/slide" Target="/ppt/slides/slide7.xml" Id="rId10" /><Relationship Type="http://schemas.openxmlformats.org/officeDocument/2006/relationships/slide" Target="/ppt/slides/slide8.xml" Id="rId11" /><Relationship Type="http://schemas.openxmlformats.org/officeDocument/2006/relationships/slide" Target="/ppt/slides/slide9.xml" Id="rId12" /><Relationship Type="http://schemas.openxmlformats.org/officeDocument/2006/relationships/slide" Target="/ppt/slides/slide10.xml" Id="rId13" /><Relationship Type="http://schemas.openxmlformats.org/officeDocument/2006/relationships/slide" Target="/ppt/slides/slide11.xml" Id="rId14" /><Relationship Type="http://schemas.openxmlformats.org/officeDocument/2006/relationships/slide" Target="/ppt/slides/slide12.xml" Id="rId15" /><Relationship Type="http://schemas.openxmlformats.org/officeDocument/2006/relationships/slide" Target="/ppt/slides/slide13.xml" Id="rId16" /><Relationship Type="http://schemas.openxmlformats.org/officeDocument/2006/relationships/slide" Target="/ppt/slides/slide14.xml" Id="rId17" /><Relationship Type="http://schemas.openxmlformats.org/officeDocument/2006/relationships/slide" Target="/ppt/slides/slide15.xml" Id="rId18" /><Relationship Type="http://schemas.openxmlformats.org/officeDocument/2006/relationships/slide" Target="/ppt/slides/slide16.xml" Id="rId19" /><Relationship Type="http://schemas.openxmlformats.org/officeDocument/2006/relationships/slide" Target="/ppt/slides/slide17.xml" Id="rId20" /><Relationship Type="http://schemas.openxmlformats.org/officeDocument/2006/relationships/slide" Target="/ppt/slides/slide18.xml" Id="rId21" /><Relationship Type="http://schemas.openxmlformats.org/officeDocument/2006/relationships/slide" Target="/ppt/slides/slide19.xml" Id="rId22" /><Relationship Type="http://schemas.openxmlformats.org/officeDocument/2006/relationships/slide" Target="/ppt/slides/slide20.xml" Id="rId23" /><Relationship Type="http://schemas.openxmlformats.org/officeDocument/2006/relationships/slide" Target="/ppt/slides/slide21.xml" Id="rId24" /><Relationship Type="http://schemas.openxmlformats.org/officeDocument/2006/relationships/slide" Target="/ppt/slides/slide22.xml" Id="rId25" /><Relationship Type="http://schemas.openxmlformats.org/officeDocument/2006/relationships/slide" Target="/ppt/slides/slide23.xml" Id="rId26" /><Relationship Type="http://schemas.openxmlformats.org/officeDocument/2006/relationships/slide" Target="/ppt/slides/slide24.xml" Id="rId27" /><Relationship Type="http://schemas.openxmlformats.org/officeDocument/2006/relationships/tableStyles" Target="/ppt/tableStyles.xml" Id="rId28"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2019/7/15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notesSlides/_rels/notesSlide1.xml.rels>&#65279;<?xml version="1.0" encoding="utf-8"?><Relationships xmlns="http://schemas.openxmlformats.org/package/2006/relationships"><Relationship Type="http://schemas.openxmlformats.org/officeDocument/2006/relationships/slide" Target="/ppt/slides/slide1.xml" Id="rId1" /><Relationship Type="http://schemas.openxmlformats.org/officeDocument/2006/relationships/notesMaster" Target="/ppt/notesMasters/notesMaster1.xml" Id="rId2"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1" /><Relationship Type="http://schemas.openxmlformats.org/officeDocument/2006/relationships/notesMaster" Target="/ppt/notesMasters/notesMaster1.xml" Id="rId2"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1" /><Relationship Type="http://schemas.openxmlformats.org/officeDocument/2006/relationships/notesMaster" Target="/ppt/notesMasters/notesMaster1.xml" Id="rId2"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1" /><Relationship Type="http://schemas.openxmlformats.org/officeDocument/2006/relationships/notesMaster" Target="/ppt/notesMasters/notesMaster1.xml" Id="rId2"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1" /><Relationship Type="http://schemas.openxmlformats.org/officeDocument/2006/relationships/notesMaster" Target="/ppt/notesMasters/notesMaster1.xml" Id="rId2"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1" /><Relationship Type="http://schemas.openxmlformats.org/officeDocument/2006/relationships/notesMaster" Target="/ppt/notesMasters/notesMaster1.xml" Id="rId2"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1" /><Relationship Type="http://schemas.openxmlformats.org/officeDocument/2006/relationships/notesMaster" Target="/ppt/notesMasters/notesMaster1.xml" Id="rId2"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1" /><Relationship Type="http://schemas.openxmlformats.org/officeDocument/2006/relationships/notesMaster" Target="/ppt/notesMasters/notesMaster1.xml" Id="rId2"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1" /><Relationship Type="http://schemas.openxmlformats.org/officeDocument/2006/relationships/notesMaster" Target="/ppt/notesMasters/notesMaster1.xml" Id="rId2"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Id1" /><Relationship Type="http://schemas.openxmlformats.org/officeDocument/2006/relationships/notesMaster" Target="/ppt/notesMasters/notesMaster1.xml" Id="rId2" /></Relationships>
</file>

<file path=ppt/notesSlides/_rels/notesSlide19.xml.rels>&#65279;<?xml version="1.0" encoding="utf-8"?><Relationships xmlns="http://schemas.openxmlformats.org/package/2006/relationships"><Relationship Type="http://schemas.openxmlformats.org/officeDocument/2006/relationships/slide" Target="/ppt/slides/slide19.xml" Id="rId1" /><Relationship Type="http://schemas.openxmlformats.org/officeDocument/2006/relationships/notesMaster" Target="/ppt/notesMasters/notesMaster1.xml" Id="rId2"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1" /><Relationship Type="http://schemas.openxmlformats.org/officeDocument/2006/relationships/notesMaster" Target="/ppt/notesMasters/notesMaster1.xml" Id="rId2" /></Relationships>
</file>

<file path=ppt/notesSlides/_rels/notesSlide20.xml.rels>&#65279;<?xml version="1.0" encoding="utf-8"?><Relationships xmlns="http://schemas.openxmlformats.org/package/2006/relationships"><Relationship Type="http://schemas.openxmlformats.org/officeDocument/2006/relationships/slide" Target="/ppt/slides/slide20.xml" Id="rId1" /><Relationship Type="http://schemas.openxmlformats.org/officeDocument/2006/relationships/notesMaster" Target="/ppt/notesMasters/notesMaster1.xml" Id="rId2" /></Relationships>
</file>

<file path=ppt/notesSlides/_rels/notesSlide21.xml.rels>&#65279;<?xml version="1.0" encoding="utf-8"?><Relationships xmlns="http://schemas.openxmlformats.org/package/2006/relationships"><Relationship Type="http://schemas.openxmlformats.org/officeDocument/2006/relationships/slide" Target="/ppt/slides/slide21.xml" Id="rId1" /><Relationship Type="http://schemas.openxmlformats.org/officeDocument/2006/relationships/notesMaster" Target="/ppt/notesMasters/notesMaster1.xml" Id="rId2" /></Relationships>
</file>

<file path=ppt/notesSlides/_rels/notesSlide22.xml.rels>&#65279;<?xml version="1.0" encoding="utf-8"?><Relationships xmlns="http://schemas.openxmlformats.org/package/2006/relationships"><Relationship Type="http://schemas.openxmlformats.org/officeDocument/2006/relationships/slide" Target="/ppt/slides/slide22.xml" Id="rId1" /><Relationship Type="http://schemas.openxmlformats.org/officeDocument/2006/relationships/notesMaster" Target="/ppt/notesMasters/notesMaster1.xml" Id="rId2" /></Relationships>
</file>

<file path=ppt/notesSlides/_rels/notesSlide23.xml.rels>&#65279;<?xml version="1.0" encoding="utf-8"?><Relationships xmlns="http://schemas.openxmlformats.org/package/2006/relationships"><Relationship Type="http://schemas.openxmlformats.org/officeDocument/2006/relationships/slide" Target="/ppt/slides/slide23.xml" Id="rId1" /><Relationship Type="http://schemas.openxmlformats.org/officeDocument/2006/relationships/notesMaster" Target="/ppt/notesMasters/notesMaster1.xml" Id="rId2" /></Relationships>
</file>

<file path=ppt/notesSlides/_rels/notesSlide24.xml.rels>&#65279;<?xml version="1.0" encoding="utf-8"?><Relationships xmlns="http://schemas.openxmlformats.org/package/2006/relationships"><Relationship Type="http://schemas.openxmlformats.org/officeDocument/2006/relationships/slide" Target="/ppt/slides/slide24.xml" Id="rId1" /><Relationship Type="http://schemas.openxmlformats.org/officeDocument/2006/relationships/notesMaster" Target="/ppt/notesMasters/notesMaster1.xml" Id="rId2"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1" /><Relationship Type="http://schemas.openxmlformats.org/officeDocument/2006/relationships/notesMaster" Target="/ppt/notesMasters/notesMaster1.xml" Id="rId2"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1" /><Relationship Type="http://schemas.openxmlformats.org/officeDocument/2006/relationships/notesMaster" Target="/ppt/notesMasters/notesMaster1.xml" Id="rId2"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1" /><Relationship Type="http://schemas.openxmlformats.org/officeDocument/2006/relationships/notesMaster" Target="/ppt/notesMasters/notesMaster1.xml" Id="rId2"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1" /><Relationship Type="http://schemas.openxmlformats.org/officeDocument/2006/relationships/notesMaster" Target="/ppt/notesMasters/notesMaster1.xml" Id="rId2"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1" /><Relationship Type="http://schemas.openxmlformats.org/officeDocument/2006/relationships/notesMaster" Target="/ppt/notesMasters/notesMaster1.xml" Id="rId2"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1" /><Relationship Type="http://schemas.openxmlformats.org/officeDocument/2006/relationships/notesMaster" Target="/ppt/notesMasters/notesMaster1.xml" Id="rId2"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1" /><Relationship Type="http://schemas.openxmlformats.org/officeDocument/2006/relationships/notesMaster" Target="/ppt/notesMasters/notesMaster1.xml" Id="rId2" /></Relationships>
</file>

<file path=ppt/notesSlides/notesSlide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0.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5.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6.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7.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8.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9.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20.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2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2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2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2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5.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6.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7.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8.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9.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lvl="0" algn="ctr">
              <a:defRPr sz="4500"/>
            </a:lvl1pPr>
          </a:lstStyle>
          <a:p>
            <a:r>
              <a:rPr lang="zh-CN"/>
              <a:t>单击此处编辑母版标题样式</a:t>
            </a:r>
            <a:endParaRPr lang="en-US"/>
          </a:p>
        </p:txBody>
      </p:sp>
      <p:sp>
        <p:nvSpPr>
          <p:cNvPr id="3" name="Subtitle 2"/>
          <p:cNvSpPr>
            <a:spLocks noGrp="1"/>
          </p:cNvSpPr>
          <p:nvPr>
            <p:ph type="subTitle" idx="1"/>
          </p:nvPr>
        </p:nvSpPr>
        <p:spPr>
          <a:xfrm>
            <a:off x="1143000" y="2701528"/>
            <a:ext cx="6858000" cy="1241822"/>
          </a:xfrm>
        </p:spPr>
        <p:txBody>
          <a:bodyPr/>
          <a:lstStyle>
            <a:lvl1pPr marL="0" lvl="0" indent="0" algn="ctr">
              <a:buNone/>
              <a:defRPr sz="1800"/>
            </a:lvl1pPr>
            <a:lvl2pPr marL="342900" lvl="1" indent="0" algn="ctr">
              <a:buNone/>
              <a:defRPr sz="1500"/>
            </a:lvl2pPr>
            <a:lvl3pPr marL="685800" lvl="2" indent="0" algn="ctr">
              <a:buNone/>
              <a:defRPr sz="1350"/>
            </a:lvl3pPr>
            <a:lvl4pPr marL="1028700" lvl="3" indent="0" algn="ctr">
              <a:buNone/>
              <a:defRPr sz="1200"/>
            </a:lvl4pPr>
            <a:lvl5pPr marL="1371600" lvl="4" indent="0" algn="ctr">
              <a:buNone/>
              <a:defRPr sz="1200"/>
            </a:lvl5pPr>
            <a:lvl6pPr marL="1714500" lvl="5" indent="0" algn="ctr">
              <a:buNone/>
              <a:defRPr sz="1200"/>
            </a:lvl6pPr>
            <a:lvl7pPr marL="2057400" lvl="6" indent="0" algn="ctr">
              <a:buNone/>
              <a:defRPr sz="1200"/>
            </a:lvl7pPr>
            <a:lvl8pPr marL="2400300" lvl="7" indent="0" algn="ctr">
              <a:buNone/>
              <a:defRPr sz="1200"/>
            </a:lvl8pPr>
            <a:lvl9pPr marL="2743200" lvl="8" indent="0" algn="ctr">
              <a:buNone/>
              <a:defRPr sz="1200"/>
            </a:lvl9pPr>
          </a:lstStyle>
          <a:p>
            <a:r>
              <a:rPr lang="zh-CN"/>
              <a:t>单击此处编辑母版副标题样式</a:t>
            </a:r>
            <a:endParaRPr lang="en-US"/>
          </a:p>
        </p:txBody>
      </p:sp>
      <p:sp>
        <p:nvSpPr>
          <p:cNvPr id="4" name="Date Placeholder 3"/>
          <p:cNvSpPr>
            <a:spLocks noGrp="1"/>
          </p:cNvSpPr>
          <p:nvPr>
            <p:ph type="dt" idx="10"/>
          </p:nvPr>
        </p:nvSpPr>
        <p:spPr/>
        <p:txBody>
          <a:bodyPr/>
          <a:lstStyle/>
          <a:p>
            <a:fld id="{0D46870C-0FF0-4E8B-93F3-E1FE6020259B}" type="datetimeFigureOut">
              <a:rPr lang="zh-CN"/>
              <a:t/>
            </a:fld>
            <a:endParaRPr lang="zh-CN"/>
          </a:p>
        </p:txBody>
      </p:sp>
      <p:sp>
        <p:nvSpPr>
          <p:cNvPr id="5" name="Footer Placeholder 4"/>
          <p:cNvSpPr>
            <a:spLocks noGrp="1"/>
          </p:cNvSpPr>
          <p:nvPr>
            <p:ph type="ftr" idx="11"/>
          </p:nvPr>
        </p:nvSpPr>
        <p:spPr/>
        <p:txBody>
          <a:bodyPr/>
          <a:lstStyle/>
          <a:p>
            <a:endParaRPr lang="zh-CN"/>
          </a:p>
        </p:txBody>
      </p:sp>
      <p:sp>
        <p:nvSpPr>
          <p:cNvPr id="6" name="Slide Number Placeholder 5"/>
          <p:cNvSpPr>
            <a:spLocks noGrp="1"/>
          </p:cNvSpPr>
          <p:nvPr>
            <p:ph type="sldNum" idx="12"/>
          </p:nvPr>
        </p:nvSpPr>
        <p:spPr/>
        <p:txBody>
          <a:bodyPr/>
          <a:lstStyle/>
          <a:p>
            <a:fld id="{D5C681FB-98E6-4467-897D-53C04FB0D0CE}" type="slidenum">
              <a:rPr lang="zh-CN"/>
              <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单击此处编辑母版标题样式</a:t>
            </a:r>
            <a:endParaRPr lang="en-US"/>
          </a:p>
        </p:txBody>
      </p:sp>
      <p:sp>
        <p:nvSpPr>
          <p:cNvPr id="3" name="Vertical Text Placeholder 2"/>
          <p:cNvSpPr>
            <a:spLocks noGrp="1"/>
          </p:cNvSpPr>
          <p:nvPr>
            <p:ph type="body" idx="1" hasCustomPrompt="1"/>
          </p:nvPr>
        </p:nvSpPr>
        <p:spPr/>
        <p:txBody>
          <a:bodyPr vert="eaVert"/>
          <a:lstStyle/>
          <a:p>
            <a:pPr lvl="0"/>
            <a:r>
              <a:rPr lang="zh-CN"/>
              <a:t>编辑母版文本样式
第二级
第三级
第四级
第五级</a:t>
            </a:r>
            <a:endParaRPr lang="en-US"/>
          </a:p>
        </p:txBody>
      </p:sp>
      <p:sp>
        <p:nvSpPr>
          <p:cNvPr id="4" name="Date Placeholder 3"/>
          <p:cNvSpPr>
            <a:spLocks noGrp="1"/>
          </p:cNvSpPr>
          <p:nvPr>
            <p:ph type="dt" idx="10"/>
          </p:nvPr>
        </p:nvSpPr>
        <p:spPr/>
        <p:txBody>
          <a:bodyPr/>
          <a:lstStyle/>
          <a:p>
            <a:fld id="{5B522821-ACBF-410A-85AA-9F1899FE2817}" type="datetimeFigureOut">
              <a:rPr lang="zh-CN"/>
              <a:t/>
            </a:fld>
            <a:endParaRPr lang="zh-CN"/>
          </a:p>
        </p:txBody>
      </p:sp>
      <p:sp>
        <p:nvSpPr>
          <p:cNvPr id="5" name="Footer Placeholder 4"/>
          <p:cNvSpPr>
            <a:spLocks noGrp="1"/>
          </p:cNvSpPr>
          <p:nvPr>
            <p:ph type="ftr" idx="11"/>
          </p:nvPr>
        </p:nvSpPr>
        <p:spPr/>
        <p:txBody>
          <a:bodyPr/>
          <a:lstStyle/>
          <a:p>
            <a:endParaRPr lang="zh-CN"/>
          </a:p>
        </p:txBody>
      </p:sp>
      <p:sp>
        <p:nvSpPr>
          <p:cNvPr id="6" name="Slide Number Placeholder 5"/>
          <p:cNvSpPr>
            <a:spLocks noGrp="1"/>
          </p:cNvSpPr>
          <p:nvPr>
            <p:ph type="sldNum" idx="12"/>
          </p:nvPr>
        </p:nvSpPr>
        <p:spPr/>
        <p:txBody>
          <a:bodyPr/>
          <a:lstStyle/>
          <a:p>
            <a:fld id="{13A474C4-BB14-4333-B2AC-DB8C89CA715D}" type="slidenum">
              <a:rPr lang="zh-CN"/>
              <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Vertical Title 1"/>
          <p:cNvSpPr>
            <a:spLocks noGrp="1"/>
          </p:cNvSpPr>
          <p:nvPr>
            <p:ph type="title"/>
          </p:nvPr>
        </p:nvSpPr>
        <p:spPr>
          <a:xfrm>
            <a:off x="6543675" y="273844"/>
            <a:ext cx="1971675" cy="4358879"/>
          </a:xfrm>
        </p:spPr>
        <p:txBody>
          <a:bodyPr vert="eaVert"/>
          <a:lstStyle/>
          <a:p>
            <a:r>
              <a:rPr lang="zh-CN"/>
              <a:t>单击此处编辑母版标题样式</a:t>
            </a:r>
            <a:endParaRPr lang="en-US"/>
          </a:p>
        </p:txBody>
      </p:sp>
      <p:sp>
        <p:nvSpPr>
          <p:cNvPr id="3" name="Vertical Text Placeholder 2"/>
          <p:cNvSpPr>
            <a:spLocks noGrp="1"/>
          </p:cNvSpPr>
          <p:nvPr>
            <p:ph type="body" idx="1" hasCustomPrompt="1"/>
          </p:nvPr>
        </p:nvSpPr>
        <p:spPr>
          <a:xfrm>
            <a:off x="628650" y="273844"/>
            <a:ext cx="5800725" cy="4358879"/>
          </a:xfrm>
        </p:spPr>
        <p:txBody>
          <a:bodyPr vert="eaVert"/>
          <a:lstStyle/>
          <a:p>
            <a:pPr lvl="0"/>
            <a:r>
              <a:rPr lang="zh-CN"/>
              <a:t>编辑母版文本样式
第二级
第三级
第四级
第五级</a:t>
            </a:r>
            <a:endParaRPr lang="en-US"/>
          </a:p>
        </p:txBody>
      </p:sp>
      <p:sp>
        <p:nvSpPr>
          <p:cNvPr id="4" name="Date Placeholder 3"/>
          <p:cNvSpPr>
            <a:spLocks noGrp="1"/>
          </p:cNvSpPr>
          <p:nvPr>
            <p:ph type="dt" idx="10"/>
          </p:nvPr>
        </p:nvSpPr>
        <p:spPr/>
        <p:txBody>
          <a:bodyPr/>
          <a:lstStyle/>
          <a:p>
            <a:fld id="{27F43B5F-A218-49A6-BE3E-D6D147853389}" type="datetimeFigureOut">
              <a:rPr lang="zh-CN"/>
              <a:t/>
            </a:fld>
            <a:endParaRPr lang="zh-CN"/>
          </a:p>
        </p:txBody>
      </p:sp>
      <p:sp>
        <p:nvSpPr>
          <p:cNvPr id="5" name="Footer Placeholder 4"/>
          <p:cNvSpPr>
            <a:spLocks noGrp="1"/>
          </p:cNvSpPr>
          <p:nvPr>
            <p:ph type="ftr" idx="11"/>
          </p:nvPr>
        </p:nvSpPr>
        <p:spPr/>
        <p:txBody>
          <a:bodyPr/>
          <a:lstStyle/>
          <a:p>
            <a:endParaRPr lang="zh-CN"/>
          </a:p>
        </p:txBody>
      </p:sp>
      <p:sp>
        <p:nvSpPr>
          <p:cNvPr id="6" name="Slide Number Placeholder 5"/>
          <p:cNvSpPr>
            <a:spLocks noGrp="1"/>
          </p:cNvSpPr>
          <p:nvPr>
            <p:ph type="sldNum" idx="12"/>
          </p:nvPr>
        </p:nvSpPr>
        <p:spPr/>
        <p:txBody>
          <a:bodyPr/>
          <a:lstStyle/>
          <a:p>
            <a:fld id="{103B0C55-5758-4751-AD6C-42ED8CCF62F1}" type="slidenum">
              <a:rPr lang="zh-CN"/>
              <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单击此处编辑母版标题样式</a:t>
            </a:r>
            <a:endParaRPr lang="en-US"/>
          </a:p>
        </p:txBody>
      </p:sp>
      <p:sp>
        <p:nvSpPr>
          <p:cNvPr id="3" name="Content Placeholder 2"/>
          <p:cNvSpPr>
            <a:spLocks noGrp="1"/>
          </p:cNvSpPr>
          <p:nvPr>
            <p:ph idx="1" hasCustomPrompt="1"/>
          </p:nvPr>
        </p:nvSpPr>
        <p:spPr/>
        <p:txBody>
          <a:bodyPr/>
          <a:lstStyle/>
          <a:p>
            <a:pPr lvl="0"/>
            <a:r>
              <a:rPr lang="zh-CN"/>
              <a:t>编辑母版文本样式
第二级
第三级
第四级
第五级</a:t>
            </a:r>
            <a:endParaRPr lang="en-US"/>
          </a:p>
        </p:txBody>
      </p:sp>
      <p:sp>
        <p:nvSpPr>
          <p:cNvPr id="4" name="Date Placeholder 3"/>
          <p:cNvSpPr>
            <a:spLocks noGrp="1"/>
          </p:cNvSpPr>
          <p:nvPr>
            <p:ph type="dt" idx="10"/>
          </p:nvPr>
        </p:nvSpPr>
        <p:spPr/>
        <p:txBody>
          <a:bodyPr/>
          <a:lstStyle/>
          <a:p>
            <a:fld id="{FAAB05F6-419E-432D-94A7-F719AAC6683C}" type="datetimeFigureOut">
              <a:rPr lang="zh-CN"/>
              <a:t/>
            </a:fld>
            <a:endParaRPr lang="zh-CN"/>
          </a:p>
        </p:txBody>
      </p:sp>
      <p:sp>
        <p:nvSpPr>
          <p:cNvPr id="5" name="Footer Placeholder 4"/>
          <p:cNvSpPr>
            <a:spLocks noGrp="1"/>
          </p:cNvSpPr>
          <p:nvPr>
            <p:ph type="ftr" idx="11"/>
          </p:nvPr>
        </p:nvSpPr>
        <p:spPr/>
        <p:txBody>
          <a:bodyPr/>
          <a:lstStyle/>
          <a:p>
            <a:endParaRPr lang="zh-CN"/>
          </a:p>
        </p:txBody>
      </p:sp>
      <p:sp>
        <p:nvSpPr>
          <p:cNvPr id="6" name="Slide Number Placeholder 5"/>
          <p:cNvSpPr>
            <a:spLocks noGrp="1"/>
          </p:cNvSpPr>
          <p:nvPr>
            <p:ph type="sldNum" idx="12"/>
          </p:nvPr>
        </p:nvSpPr>
        <p:spPr/>
        <p:txBody>
          <a:bodyPr/>
          <a:lstStyle/>
          <a:p>
            <a:fld id="{0E3F3729-6F46-4CF0-999E-1F8B22C9BFD0}" type="slidenum">
              <a:rPr lang="zh-CN"/>
              <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lvl="0">
              <a:defRPr sz="4500"/>
            </a:lvl1pPr>
          </a:lstStyle>
          <a:p>
            <a:r>
              <a:rPr lang="zh-CN"/>
              <a:t>单击此处编辑母版标题样式</a:t>
            </a:r>
            <a:endParaRPr lang="en-US"/>
          </a:p>
        </p:txBody>
      </p:sp>
      <p:sp>
        <p:nvSpPr>
          <p:cNvPr id="3" name="Text Placeholder 2"/>
          <p:cNvSpPr>
            <a:spLocks noGrp="1"/>
          </p:cNvSpPr>
          <p:nvPr>
            <p:ph type="body" idx="1" hasCustomPrompt="1"/>
          </p:nvPr>
        </p:nvSpPr>
        <p:spPr>
          <a:xfrm>
            <a:off x="623888" y="3442098"/>
            <a:ext cx="7886700" cy="1125140"/>
          </a:xfrm>
        </p:spPr>
        <p:txBody>
          <a:bodyPr/>
          <a:lstStyle>
            <a:lvl1pPr marL="0" lvl="0" indent="0">
              <a:buNone/>
              <a:defRPr sz="1800">
                <a:solidFill>
                  <a:schemeClr val="tx1">
                    <a:tint val="75000"/>
                  </a:schemeClr>
                </a:solidFill>
              </a:defRPr>
            </a:lvl1pPr>
            <a:lvl2pPr marL="342900" lvl="1" indent="0">
              <a:buNone/>
              <a:defRPr sz="1500">
                <a:solidFill>
                  <a:schemeClr val="tx1">
                    <a:tint val="75000"/>
                  </a:schemeClr>
                </a:solidFill>
              </a:defRPr>
            </a:lvl2pPr>
            <a:lvl3pPr marL="685800" lvl="2" indent="0">
              <a:buNone/>
              <a:defRPr sz="1350">
                <a:solidFill>
                  <a:schemeClr val="tx1">
                    <a:tint val="75000"/>
                  </a:schemeClr>
                </a:solidFill>
              </a:defRPr>
            </a:lvl3pPr>
            <a:lvl4pPr marL="1028700" lvl="3" indent="0">
              <a:buNone/>
              <a:defRPr sz="1200">
                <a:solidFill>
                  <a:schemeClr val="tx1">
                    <a:tint val="75000"/>
                  </a:schemeClr>
                </a:solidFill>
              </a:defRPr>
            </a:lvl4pPr>
            <a:lvl5pPr marL="1371600" lvl="4" indent="0">
              <a:buNone/>
              <a:defRPr sz="1200">
                <a:solidFill>
                  <a:schemeClr val="tx1">
                    <a:tint val="75000"/>
                  </a:schemeClr>
                </a:solidFill>
              </a:defRPr>
            </a:lvl5pPr>
            <a:lvl6pPr marL="1714500" lvl="5" indent="0">
              <a:buNone/>
              <a:defRPr sz="1200">
                <a:solidFill>
                  <a:schemeClr val="tx1">
                    <a:tint val="75000"/>
                  </a:schemeClr>
                </a:solidFill>
              </a:defRPr>
            </a:lvl6pPr>
            <a:lvl7pPr marL="2057400" lvl="6" indent="0">
              <a:buNone/>
              <a:defRPr sz="1200">
                <a:solidFill>
                  <a:schemeClr val="tx1">
                    <a:tint val="75000"/>
                  </a:schemeClr>
                </a:solidFill>
              </a:defRPr>
            </a:lvl7pPr>
            <a:lvl8pPr marL="2400300" lvl="7" indent="0">
              <a:buNone/>
              <a:defRPr sz="1200">
                <a:solidFill>
                  <a:schemeClr val="tx1">
                    <a:tint val="75000"/>
                  </a:schemeClr>
                </a:solidFill>
              </a:defRPr>
            </a:lvl8pPr>
            <a:lvl9pPr marL="2743200" lvl="8" indent="0">
              <a:buNone/>
              <a:defRPr sz="1200">
                <a:solidFill>
                  <a:schemeClr val="tx1">
                    <a:tint val="75000"/>
                  </a:schemeClr>
                </a:solidFill>
              </a:defRPr>
            </a:lvl9pPr>
          </a:lstStyle>
          <a:p>
            <a:pPr lvl="0"/>
            <a:r>
              <a:rPr lang="zh-CN"/>
              <a:t>编辑母版文本样式
第二级
第三级
第四级
第五级</a:t>
            </a:r>
            <a:endParaRPr lang="en-US"/>
          </a:p>
        </p:txBody>
      </p:sp>
      <p:sp>
        <p:nvSpPr>
          <p:cNvPr id="4" name="Date Placeholder 3"/>
          <p:cNvSpPr>
            <a:spLocks noGrp="1"/>
          </p:cNvSpPr>
          <p:nvPr>
            <p:ph type="dt" idx="10"/>
          </p:nvPr>
        </p:nvSpPr>
        <p:spPr/>
        <p:txBody>
          <a:bodyPr/>
          <a:lstStyle/>
          <a:p>
            <a:fld id="{017B57BF-FD96-46C6-A847-69DB175AFC83}" type="datetimeFigureOut">
              <a:rPr lang="zh-CN"/>
              <a:t/>
            </a:fld>
            <a:endParaRPr lang="zh-CN"/>
          </a:p>
        </p:txBody>
      </p:sp>
      <p:sp>
        <p:nvSpPr>
          <p:cNvPr id="5" name="Footer Placeholder 4"/>
          <p:cNvSpPr>
            <a:spLocks noGrp="1"/>
          </p:cNvSpPr>
          <p:nvPr>
            <p:ph type="ftr" idx="11"/>
          </p:nvPr>
        </p:nvSpPr>
        <p:spPr/>
        <p:txBody>
          <a:bodyPr/>
          <a:lstStyle/>
          <a:p>
            <a:endParaRPr lang="zh-CN"/>
          </a:p>
        </p:txBody>
      </p:sp>
      <p:sp>
        <p:nvSpPr>
          <p:cNvPr id="6" name="Slide Number Placeholder 5"/>
          <p:cNvSpPr>
            <a:spLocks noGrp="1"/>
          </p:cNvSpPr>
          <p:nvPr>
            <p:ph type="sldNum" idx="12"/>
          </p:nvPr>
        </p:nvSpPr>
        <p:spPr/>
        <p:txBody>
          <a:bodyPr/>
          <a:lstStyle/>
          <a:p>
            <a:fld id="{14C4CFD8-B882-42DE-A7A6-D1ED2EEBC355}" type="slidenum">
              <a:rPr lang="zh-CN"/>
              <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单击此处编辑母版标题样式</a:t>
            </a:r>
            <a:endParaRPr lang="en-US"/>
          </a:p>
        </p:txBody>
      </p:sp>
      <p:sp>
        <p:nvSpPr>
          <p:cNvPr id="3" name="Content Placeholder 2"/>
          <p:cNvSpPr>
            <a:spLocks noGrp="1"/>
          </p:cNvSpPr>
          <p:nvPr>
            <p:ph idx="1" hasCustomPrompt="1"/>
          </p:nvPr>
        </p:nvSpPr>
        <p:spPr>
          <a:xfrm>
            <a:off x="628650" y="1369219"/>
            <a:ext cx="3886200" cy="3263504"/>
          </a:xfrm>
        </p:spPr>
        <p:txBody>
          <a:bodyPr/>
          <a:lstStyle/>
          <a:p>
            <a:pPr lvl="0"/>
            <a:r>
              <a:rPr lang="zh-CN"/>
              <a:t>编辑母版文本样式
第二级
第三级
第四级
第五级</a:t>
            </a:r>
            <a:endParaRPr lang="en-US"/>
          </a:p>
        </p:txBody>
      </p:sp>
      <p:sp>
        <p:nvSpPr>
          <p:cNvPr id="4" name="Content Placeholder 3"/>
          <p:cNvSpPr>
            <a:spLocks noGrp="1"/>
          </p:cNvSpPr>
          <p:nvPr>
            <p:ph idx="2" hasCustomPrompt="1"/>
          </p:nvPr>
        </p:nvSpPr>
        <p:spPr>
          <a:xfrm>
            <a:off x="4629150" y="1369219"/>
            <a:ext cx="3886200" cy="3263504"/>
          </a:xfrm>
        </p:spPr>
        <p:txBody>
          <a:bodyPr/>
          <a:lstStyle/>
          <a:p>
            <a:pPr lvl="0"/>
            <a:r>
              <a:rPr lang="zh-CN"/>
              <a:t>编辑母版文本样式
第二级
第三级
第四级
第五级</a:t>
            </a:r>
            <a:endParaRPr lang="en-US"/>
          </a:p>
        </p:txBody>
      </p:sp>
      <p:sp>
        <p:nvSpPr>
          <p:cNvPr id="5" name="Date Placeholder 4"/>
          <p:cNvSpPr>
            <a:spLocks noGrp="1"/>
          </p:cNvSpPr>
          <p:nvPr>
            <p:ph type="dt" idx="10"/>
          </p:nvPr>
        </p:nvSpPr>
        <p:spPr/>
        <p:txBody>
          <a:bodyPr/>
          <a:lstStyle/>
          <a:p>
            <a:fld id="{B10439A7-E429-415C-9D86-93F34B4164DA}" type="datetimeFigureOut">
              <a:rPr lang="zh-CN"/>
              <a:t/>
            </a:fld>
            <a:endParaRPr lang="zh-CN"/>
          </a:p>
        </p:txBody>
      </p:sp>
      <p:sp>
        <p:nvSpPr>
          <p:cNvPr id="6" name="Footer Placeholder 5"/>
          <p:cNvSpPr>
            <a:spLocks noGrp="1"/>
          </p:cNvSpPr>
          <p:nvPr>
            <p:ph type="ftr" idx="11"/>
          </p:nvPr>
        </p:nvSpPr>
        <p:spPr/>
        <p:txBody>
          <a:bodyPr/>
          <a:lstStyle/>
          <a:p>
            <a:endParaRPr lang="zh-CN"/>
          </a:p>
        </p:txBody>
      </p:sp>
      <p:sp>
        <p:nvSpPr>
          <p:cNvPr id="7" name="Slide Number Placeholder 6"/>
          <p:cNvSpPr>
            <a:spLocks noGrp="1"/>
          </p:cNvSpPr>
          <p:nvPr>
            <p:ph type="sldNum" idx="12"/>
          </p:nvPr>
        </p:nvSpPr>
        <p:spPr/>
        <p:txBody>
          <a:bodyPr/>
          <a:lstStyle/>
          <a:p>
            <a:fld id="{35831CAD-B29D-4B89-A698-8D8BA6977706}" type="slidenum">
              <a:rPr lang="zh-CN"/>
              <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t>单击此处编辑母版标题样式</a:t>
            </a:r>
            <a:endParaRPr lang="en-US"/>
          </a:p>
        </p:txBody>
      </p:sp>
      <p:sp>
        <p:nvSpPr>
          <p:cNvPr id="3" name="Text Placeholder 2"/>
          <p:cNvSpPr>
            <a:spLocks noGrp="1"/>
          </p:cNvSpPr>
          <p:nvPr>
            <p:ph type="body" idx="1" hasCustomPrompt="1"/>
          </p:nvPr>
        </p:nvSpPr>
        <p:spPr>
          <a:xfrm>
            <a:off x="629842" y="1260872"/>
            <a:ext cx="3868340" cy="617934"/>
          </a:xfrm>
        </p:spPr>
        <p:txBody>
          <a:bodyPr anchor="b"/>
          <a:lstStyle>
            <a:lvl1pPr marL="0" lvl="0" indent="0">
              <a:buNone/>
              <a:defRPr sz="1800" b="1"/>
            </a:lvl1pPr>
            <a:lvl2pPr marL="342900" lvl="1" indent="0">
              <a:buNone/>
              <a:defRPr sz="1500" b="1"/>
            </a:lvl2pPr>
            <a:lvl3pPr marL="685800" lvl="2" indent="0">
              <a:buNone/>
              <a:defRPr sz="1350" b="1"/>
            </a:lvl3pPr>
            <a:lvl4pPr marL="1028700" lvl="3" indent="0">
              <a:buNone/>
              <a:defRPr sz="1200" b="1"/>
            </a:lvl4pPr>
            <a:lvl5pPr marL="1371600" lvl="4" indent="0">
              <a:buNone/>
              <a:defRPr sz="1200" b="1"/>
            </a:lvl5pPr>
            <a:lvl6pPr marL="1714500" lvl="5" indent="0">
              <a:buNone/>
              <a:defRPr sz="1200" b="1"/>
            </a:lvl6pPr>
            <a:lvl7pPr marL="2057400" lvl="6" indent="0">
              <a:buNone/>
              <a:defRPr sz="1200" b="1"/>
            </a:lvl7pPr>
            <a:lvl8pPr marL="2400300" lvl="7" indent="0">
              <a:buNone/>
              <a:defRPr sz="1200" b="1"/>
            </a:lvl8pPr>
            <a:lvl9pPr marL="2743200" lvl="8" indent="0">
              <a:buNone/>
              <a:defRPr sz="1200" b="1"/>
            </a:lvl9pPr>
          </a:lstStyle>
          <a:p>
            <a:pPr lvl="0"/>
            <a:r>
              <a:rPr lang="zh-CN"/>
              <a:t>编辑母版文本样式
第二级
第三级
第四级
第五级</a:t>
            </a:r>
            <a:endParaRPr lang="en-US"/>
          </a:p>
        </p:txBody>
      </p:sp>
      <p:sp>
        <p:nvSpPr>
          <p:cNvPr id="4" name="Content Placeholder 3"/>
          <p:cNvSpPr>
            <a:spLocks noGrp="1"/>
          </p:cNvSpPr>
          <p:nvPr>
            <p:ph idx="2" hasCustomPrompt="1"/>
          </p:nvPr>
        </p:nvSpPr>
        <p:spPr>
          <a:xfrm>
            <a:off x="629842" y="1878806"/>
            <a:ext cx="3868340" cy="2763441"/>
          </a:xfrm>
        </p:spPr>
        <p:txBody>
          <a:bodyPr/>
          <a:lstStyle/>
          <a:p>
            <a:pPr lvl="0"/>
            <a:r>
              <a:rPr lang="zh-CN"/>
              <a:t>编辑母版文本样式
第二级
第三级
第四级
第五级</a:t>
            </a:r>
            <a:endParaRPr lang="en-US"/>
          </a:p>
        </p:txBody>
      </p:sp>
      <p:sp>
        <p:nvSpPr>
          <p:cNvPr id="5" name="Text Placeholder 4"/>
          <p:cNvSpPr>
            <a:spLocks noGrp="1"/>
          </p:cNvSpPr>
          <p:nvPr>
            <p:ph type="body" idx="3" hasCustomPrompt="1"/>
          </p:nvPr>
        </p:nvSpPr>
        <p:spPr>
          <a:xfrm>
            <a:off x="4629150" y="1260872"/>
            <a:ext cx="3887391" cy="617934"/>
          </a:xfrm>
        </p:spPr>
        <p:txBody>
          <a:bodyPr anchor="b"/>
          <a:lstStyle>
            <a:lvl1pPr marL="0" lvl="0" indent="0">
              <a:buNone/>
              <a:defRPr sz="1800" b="1"/>
            </a:lvl1pPr>
            <a:lvl2pPr marL="342900" lvl="1" indent="0">
              <a:buNone/>
              <a:defRPr sz="1500" b="1"/>
            </a:lvl2pPr>
            <a:lvl3pPr marL="685800" lvl="2" indent="0">
              <a:buNone/>
              <a:defRPr sz="1350" b="1"/>
            </a:lvl3pPr>
            <a:lvl4pPr marL="1028700" lvl="3" indent="0">
              <a:buNone/>
              <a:defRPr sz="1200" b="1"/>
            </a:lvl4pPr>
            <a:lvl5pPr marL="1371600" lvl="4" indent="0">
              <a:buNone/>
              <a:defRPr sz="1200" b="1"/>
            </a:lvl5pPr>
            <a:lvl6pPr marL="1714500" lvl="5" indent="0">
              <a:buNone/>
              <a:defRPr sz="1200" b="1"/>
            </a:lvl6pPr>
            <a:lvl7pPr marL="2057400" lvl="6" indent="0">
              <a:buNone/>
              <a:defRPr sz="1200" b="1"/>
            </a:lvl7pPr>
            <a:lvl8pPr marL="2400300" lvl="7" indent="0">
              <a:buNone/>
              <a:defRPr sz="1200" b="1"/>
            </a:lvl8pPr>
            <a:lvl9pPr marL="2743200" lvl="8" indent="0">
              <a:buNone/>
              <a:defRPr sz="1200" b="1"/>
            </a:lvl9pPr>
          </a:lstStyle>
          <a:p>
            <a:pPr lvl="0"/>
            <a:r>
              <a:rPr lang="zh-CN"/>
              <a:t>编辑母版文本样式
第二级
第三级
第四级
第五级</a:t>
            </a:r>
            <a:endParaRPr lang="en-US"/>
          </a:p>
        </p:txBody>
      </p:sp>
      <p:sp>
        <p:nvSpPr>
          <p:cNvPr id="6" name="Content Placeholder 5"/>
          <p:cNvSpPr>
            <a:spLocks noGrp="1"/>
          </p:cNvSpPr>
          <p:nvPr>
            <p:ph idx="4" hasCustomPrompt="1"/>
          </p:nvPr>
        </p:nvSpPr>
        <p:spPr>
          <a:xfrm>
            <a:off x="4629150" y="1878806"/>
            <a:ext cx="3887391" cy="2763441"/>
          </a:xfrm>
        </p:spPr>
        <p:txBody>
          <a:bodyPr/>
          <a:lstStyle/>
          <a:p>
            <a:pPr lvl="0"/>
            <a:r>
              <a:rPr lang="zh-CN"/>
              <a:t>编辑母版文本样式
第二级
第三级
第四级
第五级</a:t>
            </a:r>
            <a:endParaRPr lang="en-US"/>
          </a:p>
        </p:txBody>
      </p:sp>
      <p:sp>
        <p:nvSpPr>
          <p:cNvPr id="7" name="Date Placeholder 6"/>
          <p:cNvSpPr>
            <a:spLocks noGrp="1"/>
          </p:cNvSpPr>
          <p:nvPr>
            <p:ph type="dt" idx="10"/>
          </p:nvPr>
        </p:nvSpPr>
        <p:spPr/>
        <p:txBody>
          <a:bodyPr/>
          <a:lstStyle/>
          <a:p>
            <a:fld id="{6E18CAEF-310E-4B05-AA48-2977AB82D414}" type="datetimeFigureOut">
              <a:rPr lang="zh-CN"/>
              <a:t/>
            </a:fld>
            <a:endParaRPr lang="zh-CN"/>
          </a:p>
        </p:txBody>
      </p:sp>
      <p:sp>
        <p:nvSpPr>
          <p:cNvPr id="8" name="Footer Placeholder 7"/>
          <p:cNvSpPr>
            <a:spLocks noGrp="1"/>
          </p:cNvSpPr>
          <p:nvPr>
            <p:ph type="ftr" idx="11"/>
          </p:nvPr>
        </p:nvSpPr>
        <p:spPr/>
        <p:txBody>
          <a:bodyPr/>
          <a:lstStyle/>
          <a:p>
            <a:endParaRPr lang="zh-CN"/>
          </a:p>
        </p:txBody>
      </p:sp>
      <p:sp>
        <p:nvSpPr>
          <p:cNvPr id="9" name="Slide Number Placeholder 8"/>
          <p:cNvSpPr>
            <a:spLocks noGrp="1"/>
          </p:cNvSpPr>
          <p:nvPr>
            <p:ph type="sldNum" idx="12"/>
          </p:nvPr>
        </p:nvSpPr>
        <p:spPr/>
        <p:txBody>
          <a:bodyPr/>
          <a:lstStyle/>
          <a:p>
            <a:fld id="{1AF1BA9B-7ADC-4113-8C50-2B1F7CC7B794}" type="slidenum">
              <a:rPr lang="zh-CN"/>
              <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单击此处编辑母版标题样式</a:t>
            </a:r>
            <a:endParaRPr lang="en-US"/>
          </a:p>
        </p:txBody>
      </p:sp>
      <p:sp>
        <p:nvSpPr>
          <p:cNvPr id="3" name="Date Placeholder 2"/>
          <p:cNvSpPr>
            <a:spLocks noGrp="1"/>
          </p:cNvSpPr>
          <p:nvPr>
            <p:ph type="dt" idx="10"/>
          </p:nvPr>
        </p:nvSpPr>
        <p:spPr/>
        <p:txBody>
          <a:bodyPr/>
          <a:lstStyle/>
          <a:p>
            <a:fld id="{FC9A9664-E28B-469D-8AFA-93847147EB0D}" type="datetimeFigureOut">
              <a:rPr lang="zh-CN"/>
              <a:t/>
            </a:fld>
            <a:endParaRPr lang="zh-CN"/>
          </a:p>
        </p:txBody>
      </p:sp>
      <p:sp>
        <p:nvSpPr>
          <p:cNvPr id="4" name="Footer Placeholder 3"/>
          <p:cNvSpPr>
            <a:spLocks noGrp="1"/>
          </p:cNvSpPr>
          <p:nvPr>
            <p:ph type="ftr" idx="11"/>
          </p:nvPr>
        </p:nvSpPr>
        <p:spPr/>
        <p:txBody>
          <a:bodyPr/>
          <a:lstStyle/>
          <a:p>
            <a:endParaRPr lang="zh-CN"/>
          </a:p>
        </p:txBody>
      </p:sp>
      <p:sp>
        <p:nvSpPr>
          <p:cNvPr id="5" name="Slide Number Placeholder 4"/>
          <p:cNvSpPr>
            <a:spLocks noGrp="1"/>
          </p:cNvSpPr>
          <p:nvPr>
            <p:ph type="sldNum" idx="12"/>
          </p:nvPr>
        </p:nvSpPr>
        <p:spPr/>
        <p:txBody>
          <a:bodyPr/>
          <a:lstStyle/>
          <a:p>
            <a:fld id="{3CF78EC7-402D-4D33-8C6B-78A0B1410AF3}" type="slidenum">
              <a:rPr lang="zh-CN"/>
              <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fld id="{5556B9A1-C3F1-4457-909F-FBAC13DEFFE2}" type="datetimeFigureOut">
              <a:rPr lang="zh-CN"/>
              <a:t/>
            </a:fld>
            <a:endParaRPr lang="zh-CN"/>
          </a:p>
        </p:txBody>
      </p:sp>
      <p:sp>
        <p:nvSpPr>
          <p:cNvPr id="3" name="Footer Placeholder 2"/>
          <p:cNvSpPr>
            <a:spLocks noGrp="1"/>
          </p:cNvSpPr>
          <p:nvPr>
            <p:ph type="ftr" idx="11"/>
          </p:nvPr>
        </p:nvSpPr>
        <p:spPr/>
        <p:txBody>
          <a:bodyPr/>
          <a:lstStyle/>
          <a:p>
            <a:endParaRPr lang="zh-CN"/>
          </a:p>
        </p:txBody>
      </p:sp>
      <p:sp>
        <p:nvSpPr>
          <p:cNvPr id="4" name="Slide Number Placeholder 3"/>
          <p:cNvSpPr>
            <a:spLocks noGrp="1"/>
          </p:cNvSpPr>
          <p:nvPr>
            <p:ph type="sldNum" idx="12"/>
          </p:nvPr>
        </p:nvSpPr>
        <p:spPr/>
        <p:txBody>
          <a:bodyPr/>
          <a:lstStyle/>
          <a:p>
            <a:fld id="{EA4E115A-6645-45C2-B25F-E795AE098474}" type="slidenum">
              <a:rPr lang="zh-CN"/>
              <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lvl="0">
              <a:defRPr sz="2400"/>
            </a:lvl1pPr>
          </a:lstStyle>
          <a:p>
            <a:r>
              <a:rPr lang="zh-CN"/>
              <a:t>单击此处编辑母版标题样式</a:t>
            </a:r>
            <a:endParaRPr lang="en-US"/>
          </a:p>
        </p:txBody>
      </p:sp>
      <p:sp>
        <p:nvSpPr>
          <p:cNvPr id="3" name="Content Placeholder 2"/>
          <p:cNvSpPr>
            <a:spLocks noGrp="1"/>
          </p:cNvSpPr>
          <p:nvPr>
            <p:ph idx="1" hasCustomPrompt="1"/>
          </p:nvPr>
        </p:nvSpPr>
        <p:spPr>
          <a:xfrm>
            <a:off x="3887391" y="740569"/>
            <a:ext cx="4629150" cy="3655219"/>
          </a:xfrm>
        </p:spPr>
        <p:txBody>
          <a:bodyPr/>
          <a:lstStyle>
            <a:lvl1pPr lvl="0">
              <a:defRPr sz="2400"/>
            </a:lvl1pPr>
            <a:lvl2pPr lvl="1">
              <a:defRPr sz="2100"/>
            </a:lvl2pPr>
            <a:lvl3pPr lvl="2">
              <a:defRPr sz="1800"/>
            </a:lvl3pPr>
            <a:lvl4pPr lvl="3">
              <a:defRPr sz="1500"/>
            </a:lvl4pPr>
            <a:lvl5pPr lvl="4">
              <a:defRPr sz="1500"/>
            </a:lvl5pPr>
            <a:lvl6pPr lvl="5">
              <a:defRPr sz="1500"/>
            </a:lvl6pPr>
            <a:lvl7pPr lvl="6">
              <a:defRPr sz="1500"/>
            </a:lvl7pPr>
            <a:lvl8pPr lvl="7">
              <a:defRPr sz="1500"/>
            </a:lvl8pPr>
            <a:lvl9pPr lvl="8">
              <a:defRPr sz="1500"/>
            </a:lvl9pPr>
          </a:lstStyle>
          <a:p>
            <a:pPr lvl="0"/>
            <a:r>
              <a:rPr lang="zh-CN"/>
              <a:t>编辑母版文本样式
第二级
第三级
第四级
第五级</a:t>
            </a:r>
            <a:endParaRPr lang="en-US"/>
          </a:p>
        </p:txBody>
      </p:sp>
      <p:sp>
        <p:nvSpPr>
          <p:cNvPr id="4" name="Text Placeholder 3"/>
          <p:cNvSpPr>
            <a:spLocks noGrp="1"/>
          </p:cNvSpPr>
          <p:nvPr>
            <p:ph type="body" idx="2" hasCustomPrompt="1"/>
          </p:nvPr>
        </p:nvSpPr>
        <p:spPr>
          <a:xfrm>
            <a:off x="629841" y="1543050"/>
            <a:ext cx="2949178" cy="2858691"/>
          </a:xfrm>
        </p:spPr>
        <p:txBody>
          <a:bodyPr/>
          <a:lstStyle>
            <a:lvl1pPr marL="0" lvl="0" indent="0">
              <a:buNone/>
              <a:defRPr sz="1200"/>
            </a:lvl1pPr>
            <a:lvl2pPr marL="342900" lvl="1" indent="0">
              <a:buNone/>
              <a:defRPr sz="1050"/>
            </a:lvl2pPr>
            <a:lvl3pPr marL="685800" lvl="2" indent="0">
              <a:buNone/>
              <a:defRPr sz="900"/>
            </a:lvl3pPr>
            <a:lvl4pPr marL="1028700" lvl="3" indent="0">
              <a:buNone/>
              <a:defRPr sz="750"/>
            </a:lvl4pPr>
            <a:lvl5pPr marL="1371600" lvl="4" indent="0">
              <a:buNone/>
              <a:defRPr sz="750"/>
            </a:lvl5pPr>
            <a:lvl6pPr marL="1714500" lvl="5" indent="0">
              <a:buNone/>
              <a:defRPr sz="750"/>
            </a:lvl6pPr>
            <a:lvl7pPr marL="2057400" lvl="6" indent="0">
              <a:buNone/>
              <a:defRPr sz="750"/>
            </a:lvl7pPr>
            <a:lvl8pPr marL="2400300" lvl="7" indent="0">
              <a:buNone/>
              <a:defRPr sz="750"/>
            </a:lvl8pPr>
            <a:lvl9pPr marL="2743200" lvl="8" indent="0">
              <a:buNone/>
              <a:defRPr sz="750"/>
            </a:lvl9pPr>
          </a:lstStyle>
          <a:p>
            <a:pPr lvl="0"/>
            <a:r>
              <a:rPr lang="zh-CN"/>
              <a:t>编辑母版文本样式
第二级
第三级
第四级
第五级</a:t>
            </a:r>
            <a:endParaRPr lang="en-US"/>
          </a:p>
        </p:txBody>
      </p:sp>
      <p:sp>
        <p:nvSpPr>
          <p:cNvPr id="5" name="Date Placeholder 4"/>
          <p:cNvSpPr>
            <a:spLocks noGrp="1"/>
          </p:cNvSpPr>
          <p:nvPr>
            <p:ph type="dt" idx="10"/>
          </p:nvPr>
        </p:nvSpPr>
        <p:spPr/>
        <p:txBody>
          <a:bodyPr/>
          <a:lstStyle/>
          <a:p>
            <a:fld id="{47503AA1-9BA2-402D-9C75-0D801576C0E4}" type="datetimeFigureOut">
              <a:rPr lang="zh-CN"/>
              <a:t/>
            </a:fld>
            <a:endParaRPr lang="zh-CN"/>
          </a:p>
        </p:txBody>
      </p:sp>
      <p:sp>
        <p:nvSpPr>
          <p:cNvPr id="6" name="Footer Placeholder 5"/>
          <p:cNvSpPr>
            <a:spLocks noGrp="1"/>
          </p:cNvSpPr>
          <p:nvPr>
            <p:ph type="ftr" idx="11"/>
          </p:nvPr>
        </p:nvSpPr>
        <p:spPr/>
        <p:txBody>
          <a:bodyPr/>
          <a:lstStyle/>
          <a:p>
            <a:endParaRPr lang="zh-CN"/>
          </a:p>
        </p:txBody>
      </p:sp>
      <p:sp>
        <p:nvSpPr>
          <p:cNvPr id="7" name="Slide Number Placeholder 6"/>
          <p:cNvSpPr>
            <a:spLocks noGrp="1"/>
          </p:cNvSpPr>
          <p:nvPr>
            <p:ph type="sldNum" idx="12"/>
          </p:nvPr>
        </p:nvSpPr>
        <p:spPr/>
        <p:txBody>
          <a:bodyPr/>
          <a:lstStyle/>
          <a:p>
            <a:fld id="{4D23A23E-A950-457B-8622-95E8FE9A189D}" type="slidenum">
              <a:rPr lang="zh-CN"/>
              <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lvl="0">
              <a:defRPr sz="2400"/>
            </a:lvl1pPr>
          </a:lstStyle>
          <a:p>
            <a:r>
              <a:rPr lang="zh-CN"/>
              <a:t>单击此处编辑母版标题样式</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lvl="0" indent="0">
              <a:buNone/>
              <a:defRPr sz="2400"/>
            </a:lvl1pPr>
            <a:lvl2pPr marL="342900" lvl="1" indent="0">
              <a:buNone/>
              <a:defRPr sz="2100"/>
            </a:lvl2pPr>
            <a:lvl3pPr marL="685800" lvl="2" indent="0">
              <a:buNone/>
              <a:defRPr sz="1800"/>
            </a:lvl3pPr>
            <a:lvl4pPr marL="1028700" lvl="3" indent="0">
              <a:buNone/>
              <a:defRPr sz="1500"/>
            </a:lvl4pPr>
            <a:lvl5pPr marL="1371600" lvl="4" indent="0">
              <a:buNone/>
              <a:defRPr sz="1500"/>
            </a:lvl5pPr>
            <a:lvl6pPr marL="1714500" lvl="5" indent="0">
              <a:buNone/>
              <a:defRPr sz="1500"/>
            </a:lvl6pPr>
            <a:lvl7pPr marL="2057400" lvl="6" indent="0">
              <a:buNone/>
              <a:defRPr sz="1500"/>
            </a:lvl7pPr>
            <a:lvl8pPr marL="2400300" lvl="7" indent="0">
              <a:buNone/>
              <a:defRPr sz="1500"/>
            </a:lvl8pPr>
            <a:lvl9pPr marL="2743200" lvl="8" indent="0">
              <a:buNone/>
              <a:defRPr sz="1500"/>
            </a:lvl9pPr>
          </a:lstStyle>
          <a:p>
            <a:r>
              <a:rPr lang="zh-CN"/>
              <a:t>单击图标添加图片</a:t>
            </a:r>
            <a:endParaRPr lang="en-US"/>
          </a:p>
        </p:txBody>
      </p:sp>
      <p:sp>
        <p:nvSpPr>
          <p:cNvPr id="4" name="Text Placeholder 3"/>
          <p:cNvSpPr>
            <a:spLocks noGrp="1"/>
          </p:cNvSpPr>
          <p:nvPr>
            <p:ph type="body" idx="2" hasCustomPrompt="1"/>
          </p:nvPr>
        </p:nvSpPr>
        <p:spPr>
          <a:xfrm>
            <a:off x="629841" y="1543050"/>
            <a:ext cx="2949178" cy="2858691"/>
          </a:xfrm>
        </p:spPr>
        <p:txBody>
          <a:bodyPr/>
          <a:lstStyle>
            <a:lvl1pPr marL="0" lvl="0" indent="0">
              <a:buNone/>
              <a:defRPr sz="1200"/>
            </a:lvl1pPr>
            <a:lvl2pPr marL="342900" lvl="1" indent="0">
              <a:buNone/>
              <a:defRPr sz="1050"/>
            </a:lvl2pPr>
            <a:lvl3pPr marL="685800" lvl="2" indent="0">
              <a:buNone/>
              <a:defRPr sz="900"/>
            </a:lvl3pPr>
            <a:lvl4pPr marL="1028700" lvl="3" indent="0">
              <a:buNone/>
              <a:defRPr sz="750"/>
            </a:lvl4pPr>
            <a:lvl5pPr marL="1371600" lvl="4" indent="0">
              <a:buNone/>
              <a:defRPr sz="750"/>
            </a:lvl5pPr>
            <a:lvl6pPr marL="1714500" lvl="5" indent="0">
              <a:buNone/>
              <a:defRPr sz="750"/>
            </a:lvl6pPr>
            <a:lvl7pPr marL="2057400" lvl="6" indent="0">
              <a:buNone/>
              <a:defRPr sz="750"/>
            </a:lvl7pPr>
            <a:lvl8pPr marL="2400300" lvl="7" indent="0">
              <a:buNone/>
              <a:defRPr sz="750"/>
            </a:lvl8pPr>
            <a:lvl9pPr marL="2743200" lvl="8" indent="0">
              <a:buNone/>
              <a:defRPr sz="750"/>
            </a:lvl9pPr>
          </a:lstStyle>
          <a:p>
            <a:pPr lvl="0"/>
            <a:r>
              <a:rPr lang="zh-CN"/>
              <a:t>编辑母版文本样式
第二级
第三级
第四级
第五级</a:t>
            </a:r>
            <a:endParaRPr lang="en-US"/>
          </a:p>
        </p:txBody>
      </p:sp>
      <p:sp>
        <p:nvSpPr>
          <p:cNvPr id="5" name="Date Placeholder 4"/>
          <p:cNvSpPr>
            <a:spLocks noGrp="1"/>
          </p:cNvSpPr>
          <p:nvPr>
            <p:ph type="dt" idx="10"/>
          </p:nvPr>
        </p:nvSpPr>
        <p:spPr/>
        <p:txBody>
          <a:bodyPr/>
          <a:lstStyle/>
          <a:p>
            <a:fld id="{A3FB0730-749B-4982-97D4-4EAD07B9D415}" type="datetimeFigureOut">
              <a:rPr lang="zh-CN"/>
              <a:t/>
            </a:fld>
            <a:endParaRPr lang="zh-CN"/>
          </a:p>
        </p:txBody>
      </p:sp>
      <p:sp>
        <p:nvSpPr>
          <p:cNvPr id="6" name="Footer Placeholder 5"/>
          <p:cNvSpPr>
            <a:spLocks noGrp="1"/>
          </p:cNvSpPr>
          <p:nvPr>
            <p:ph type="ftr" idx="11"/>
          </p:nvPr>
        </p:nvSpPr>
        <p:spPr/>
        <p:txBody>
          <a:bodyPr/>
          <a:lstStyle/>
          <a:p>
            <a:endParaRPr lang="zh-CN"/>
          </a:p>
        </p:txBody>
      </p:sp>
      <p:sp>
        <p:nvSpPr>
          <p:cNvPr id="7" name="Slide Number Placeholder 6"/>
          <p:cNvSpPr>
            <a:spLocks noGrp="1"/>
          </p:cNvSpPr>
          <p:nvPr>
            <p:ph type="sldNum" idx="12"/>
          </p:nvPr>
        </p:nvSpPr>
        <p:spPr/>
        <p:txBody>
          <a:bodyPr/>
          <a:lstStyle/>
          <a:p>
            <a:fld id="{D35DA63C-B11B-4FEE-985B-37A6861A1CF8}" type="slidenum">
              <a:rPr lang="zh-CN"/>
              <a:t/>
            </a:fld>
            <a:endParaRPr lang="zh-CN"/>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slideLayout" Target="/ppt/slideLayouts/slideLayout11.xml" Id="rId11" /><Relationship Type="http://schemas.openxmlformats.org/officeDocument/2006/relationships/theme" Target="/ppt/slideMasters/theme/theme1.xml" Id="rId12" /><Relationship Type="http://schemas.openxmlformats.org/officeDocument/2006/relationships/image" Target="/ppt/media/image.png" Id="rId13"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anchor="ctr">
            <a:normAutofit/>
          </a:bodyPr>
          <a:lstStyle/>
          <a:p>
            <a:r>
              <a:rPr lang="zh-CN"/>
              <a:t>单击此处编辑母版标题样式</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a:normAutofit/>
          </a:bodyPr>
          <a:lstStyle/>
          <a:p>
            <a:pPr lvl="0"/>
            <a:r>
              <a:rPr lang="zh-CN"/>
              <a:t>编辑母版文本样式
第二级
第三级
第四级
第五级</a:t>
            </a:r>
            <a:endParaRPr lang="en-US"/>
          </a:p>
        </p:txBody>
      </p:sp>
      <p:sp>
        <p:nvSpPr>
          <p:cNvPr id="4" name="Date Placeholder 3"/>
          <p:cNvSpPr>
            <a:spLocks noGrp="1"/>
          </p:cNvSpPr>
          <p:nvPr>
            <p:ph type="dt" idx="2"/>
          </p:nvPr>
        </p:nvSpPr>
        <p:spPr>
          <a:xfrm>
            <a:off x="628650" y="4767263"/>
            <a:ext cx="2057400" cy="273844"/>
          </a:xfrm>
          <a:prstGeom prst="rect">
            <a:avLst/>
          </a:prstGeom>
        </p:spPr>
        <p:txBody>
          <a:bodyPr vert="horz" lIns="91440" tIns="45720" rIns="91440" bIns="45720" anchor="ctr"/>
          <a:lstStyle>
            <a:lvl1pPr lvl="0" algn="l">
              <a:defRPr sz="900">
                <a:solidFill>
                  <a:schemeClr val="tx1">
                    <a:tint val="75000"/>
                  </a:schemeClr>
                </a:solidFill>
              </a:defRPr>
            </a:lvl1pPr>
          </a:lstStyle>
          <a:p>
            <a:fld id="{B998C294-A52A-4174-AB46-7DE3C6DDBAFC}" type="datetimeFigureOut">
              <a:rPr lang="zh-CN"/>
              <a:t/>
            </a:fld>
            <a:endParaRPr lang="zh-CN"/>
          </a:p>
        </p:txBody>
      </p:sp>
      <p:sp>
        <p:nvSpPr>
          <p:cNvPr id="5" name="Footer Placeholder 4"/>
          <p:cNvSpPr>
            <a:spLocks noGrp="1"/>
          </p:cNvSpPr>
          <p:nvPr>
            <p:ph type="ftr" idx="3"/>
          </p:nvPr>
        </p:nvSpPr>
        <p:spPr>
          <a:xfrm>
            <a:off x="3028950" y="4767263"/>
            <a:ext cx="3086100" cy="273844"/>
          </a:xfrm>
          <a:prstGeom prst="rect">
            <a:avLst/>
          </a:prstGeom>
        </p:spPr>
        <p:txBody>
          <a:bodyPr vert="horz" lIns="91440" tIns="45720" rIns="91440" bIns="45720" anchor="ctr"/>
          <a:lstStyle>
            <a:lvl1pPr lvl="0" algn="ctr">
              <a:defRPr sz="900">
                <a:solidFill>
                  <a:schemeClr val="tx1">
                    <a:tint val="75000"/>
                  </a:schemeClr>
                </a:solidFill>
              </a:defRPr>
            </a:lvl1pPr>
          </a:lstStyle>
          <a:p>
            <a:endParaRPr lang="zh-CN"/>
          </a:p>
        </p:txBody>
      </p:sp>
      <p:sp>
        <p:nvSpPr>
          <p:cNvPr id="6" name="Slide Number Placeholder 5"/>
          <p:cNvSpPr>
            <a:spLocks noGrp="1"/>
          </p:cNvSpPr>
          <p:nvPr>
            <p:ph type="sldNum" idx="4"/>
          </p:nvPr>
        </p:nvSpPr>
        <p:spPr>
          <a:xfrm>
            <a:off x="6457950" y="4767263"/>
            <a:ext cx="2057400" cy="273844"/>
          </a:xfrm>
          <a:prstGeom prst="rect">
            <a:avLst/>
          </a:prstGeom>
        </p:spPr>
        <p:txBody>
          <a:bodyPr vert="horz" lIns="91440" tIns="45720" rIns="91440" bIns="45720" anchor="ctr"/>
          <a:lstStyle>
            <a:lvl1pPr lvl="0" algn="r">
              <a:defRPr sz="900">
                <a:solidFill>
                  <a:schemeClr val="tx1">
                    <a:tint val="75000"/>
                  </a:schemeClr>
                </a:solidFill>
              </a:defRPr>
            </a:lvl1pPr>
          </a:lstStyle>
          <a:p>
            <a:fld id="{5D6E3C65-D502-470D-9BD5-B2E1870F2B99}" type="slidenum">
              <a:rPr lang="zh-CN"/>
              <a:t/>
            </a:fld>
            <a:endParaRPr lang="zh-CN"/>
          </a:p>
        </p:txBody>
      </p:sp>
      <p:pic>
        <p:nvPicPr>
          <p:cNvPr id="7" name="Picture 10"/>
          <p:cNvPicPr>
            <a:picLocks noChangeAspect="1" noChangeArrowheads="1"/>
          </p:cNvPicPr>
          <p:nvPr/>
        </p:nvPicPr>
        <p:blipFill>
          <a:blip r:embed="rId13"/>
          <a:stretch/>
        </p:blipFill>
        <p:spPr>
          <a:xfrm>
            <a:off x="1" y="0"/>
            <a:ext cx="1565563" cy="389767"/>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defTabSz="685800">
        <a:lnSpc>
          <a:spcPct val="90000"/>
        </a:lnSpc>
        <a:spcBef>
          <a:spcPct val="0"/>
        </a:spcBef>
        <a:buNone/>
        <a:defRPr sz="3300" kern="1200">
          <a:solidFill>
            <a:schemeClr val="tx1"/>
          </a:solidFill>
          <a:latin typeface="Calibri Light"/>
          <a:ea typeface="等线 Light"/>
        </a:defRPr>
      </a:lvl1pPr>
    </p:titleStyle>
    <p:body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p:bodyStyle>
    <p:other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p:otherStyle>
  </p:txStyles>
</p:sldMaster>
</file>

<file path=ppt/slideMasters/theme/theme1.xml><?xml version="1.0" encoding="utf-8"?>
<a:theme xmlns:thm15="http://schemas.microsoft.com/office/thememl/2012/main"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xml" Id="rId2" /><Relationship Type="http://schemas.openxmlformats.org/officeDocument/2006/relationships/image" Target="/ppt/media/image.jpg" Id="rId3" /></Relationships>
</file>

<file path=ppt/slides/_rels/slide10.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0.xml" Id="rId2" /></Relationships>
</file>

<file path=ppt/slides/_rels/slide11.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1.xml" Id="rId2" /></Relationships>
</file>

<file path=ppt/slides/_rels/slide1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2.xml" Id="rId2" /></Relationships>
</file>

<file path=ppt/slides/_rels/slide13.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3.xml" Id="rId2" /><Relationship Type="http://schemas.openxmlformats.org/officeDocument/2006/relationships/image" Target="/ppt/media/image4.jpg" Id="rId3" /></Relationships>
</file>

<file path=ppt/slides/_rels/slide14.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4.xml" Id="rId2" /></Relationships>
</file>

<file path=ppt/slides/_rels/slide15.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5.xml" Id="rId2" /></Relationships>
</file>

<file path=ppt/slides/_rels/slide16.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6.xml" Id="rId2" /></Relationships>
</file>

<file path=ppt/slides/_rels/slide17.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7.xml" Id="rId2" /></Relationships>
</file>

<file path=ppt/slides/_rels/slide18.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8.xml" Id="rId2" /><Relationship Type="http://schemas.openxmlformats.org/officeDocument/2006/relationships/image" Target="/ppt/media/image9.jpg" Id="rId3" /></Relationships>
</file>

<file path=ppt/slides/_rels/slide19.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9.xml" Id="rId2" /><Relationship Type="http://schemas.openxmlformats.org/officeDocument/2006/relationships/image" Target="/ppt/media/image4.jpg" Id="rId3"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2.xml" Id="rId2" /><Relationship Type="http://schemas.openxmlformats.org/officeDocument/2006/relationships/image" Target="/ppt/media/image.png" Id="rId3" /><Relationship Type="http://schemas.openxmlformats.org/officeDocument/2006/relationships/image" Target="/ppt/media/image2.jpg" Id="rId4" /><Relationship Type="http://schemas.openxmlformats.org/officeDocument/2006/relationships/image" Target="/ppt/media/image3.jpg" Id="rId5" /></Relationships>
</file>

<file path=ppt/slides/_rels/slide20.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20.xml" Id="rId2" /><Relationship Type="http://schemas.openxmlformats.org/officeDocument/2006/relationships/image" Target="/ppt/media/image9.jpg" Id="rId3" /></Relationships>
</file>

<file path=ppt/slides/_rels/slide21.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21.xml" Id="rId2" /></Relationships>
</file>

<file path=ppt/slides/_rels/slide2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22.xml" Id="rId2" /><Relationship Type="http://schemas.openxmlformats.org/officeDocument/2006/relationships/image" Target="/ppt/media/image9.jpg" Id="rId3" /></Relationships>
</file>

<file path=ppt/slides/_rels/slide23.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23.xml" Id="rId2" /></Relationships>
</file>

<file path=ppt/slides/_rels/slide24.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24.xml" Id="rId2" /><Relationship Type="http://schemas.openxmlformats.org/officeDocument/2006/relationships/image" Target="/ppt/media/image6.jpg" Id="rId3" /></Relationships>
</file>

<file path=ppt/slides/_rels/slide3.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3.xml" Id="rId2" /><Relationship Type="http://schemas.openxmlformats.org/officeDocument/2006/relationships/image" Target="/ppt/media/image4.jpg" Id="rId3" /></Relationships>
</file>

<file path=ppt/slides/_rels/slide4.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4.xml" Id="rId2" /><Relationship Type="http://schemas.openxmlformats.org/officeDocument/2006/relationships/image" Target="/ppt/media/image5.jpg" Id="rId3" /><Relationship Type="http://schemas.openxmlformats.org/officeDocument/2006/relationships/image" Target="/ppt/media/image5.jpg" Id="rId4" /><Relationship Type="http://schemas.openxmlformats.org/officeDocument/2006/relationships/image" Target="/ppt/media/image2.jpg" Id="rId5" /></Relationships>
</file>

<file path=ppt/slides/_rels/slide5.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5.xml" Id="rId2" /><Relationship Type="http://schemas.openxmlformats.org/officeDocument/2006/relationships/image" Target="/ppt/media/image6.jpg" Id="rId3" /><Relationship Type="http://schemas.openxmlformats.org/officeDocument/2006/relationships/image" Target="/ppt/media/image7.jpg" Id="rId4" /><Relationship Type="http://schemas.openxmlformats.org/officeDocument/2006/relationships/image" Target="/ppt/media/image.jpg" Id="rId5" /></Relationships>
</file>

<file path=ppt/slides/_rels/slide6.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6.xml" Id="rId2" /><Relationship Type="http://schemas.openxmlformats.org/officeDocument/2006/relationships/image" Target="/ppt/media/image2.png" Id="rId3" /><Relationship Type="http://schemas.openxmlformats.org/officeDocument/2006/relationships/image" Target="/ppt/media/image8.jpg" Id="rId4" /><Relationship Type="http://schemas.openxmlformats.org/officeDocument/2006/relationships/image" Target="/ppt/media/image2.jpg" Id="rId5" /></Relationships>
</file>

<file path=ppt/slides/_rels/slide7.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7.xml" Id="rId2" /><Relationship Type="http://schemas.openxmlformats.org/officeDocument/2006/relationships/image" Target="/ppt/media/image9.jpg" Id="rId3" /></Relationships>
</file>

<file path=ppt/slides/_rels/slide8.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8.xml" Id="rId2" /><Relationship Type="http://schemas.openxmlformats.org/officeDocument/2006/relationships/image" Target="/ppt/media/image4.jpg" Id="rId3" /></Relationships>
</file>

<file path=ppt/slides/_rels/slide9.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9.xml" Id="rId2" /><Relationship Type="http://schemas.openxmlformats.org/officeDocument/2006/relationships/image" Target="/ppt/media/image10.jpg" Id="rId3" /><Relationship Type="http://schemas.openxmlformats.org/officeDocument/2006/relationships/image" Target="/ppt/media/image10.jpg" Id="rId4"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p:blipFill>
        <p:spPr>
          <a:xfrm>
            <a:off x="-90055" y="0"/>
            <a:ext cx="9238818" cy="5143500"/>
          </a:xfrm>
          <a:prstGeom prst="rect">
            <a:avLst/>
          </a:prstGeom>
          <a:ln>
            <a:noFill/>
          </a:ln>
          <a:effectLst>
            <a:softEdge rad="112500"/>
          </a:effectLst>
        </p:spPr>
      </p:pic>
      <p:grpSp>
        <p:nvGrpSpPr>
          <p:cNvPr id="4" name="PA_淘宝店chenying0907 1"/>
          <p:cNvGrpSpPr/>
          <p:nvPr/>
        </p:nvGrpSpPr>
        <p:grpSpPr>
          <a:xfrm>
            <a:off x="-4763" y="1841500"/>
            <a:ext cx="9153526" cy="3311526"/>
            <a:chOff x="-4763" y="1841500"/>
            <a:chExt cx="9153526" cy="3311526"/>
          </a:xfrm>
        </p:grpSpPr>
        <p:sp>
          <p:nvSpPr>
            <p:cNvPr id="5" name="淘宝店chenying0907 36"/>
            <p:cNvSpPr/>
            <p:nvPr/>
          </p:nvSpPr>
          <p:spPr>
            <a:xfrm>
              <a:off x="3036887" y="3662363"/>
              <a:ext cx="4049713" cy="1490663"/>
            </a:xfrm>
            <a:custGeom>
              <a:rect l="0" t="0" r="r" b="b"/>
              <a:pathLst>
                <a:path w="4049713" h="1490663">
                  <a:moveTo>
                    <a:pt x="2173288" y="1490663"/>
                  </a:moveTo>
                  <a:lnTo>
                    <a:pt x="4049713" y="701675"/>
                  </a:lnTo>
                  <a:lnTo>
                    <a:pt x="3944938" y="0"/>
                  </a:lnTo>
                  <a:lnTo>
                    <a:pt x="0" y="468313"/>
                  </a:lnTo>
                  <a:lnTo>
                    <a:pt x="1182688" y="1490663"/>
                  </a:lnTo>
                  <a:lnTo>
                    <a:pt x="2173288" y="1490663"/>
                  </a:lnTo>
                  <a:close/>
                </a:path>
              </a:pathLst>
            </a:custGeom>
            <a:solidFill>
              <a:srgbClr val="D9ABA4"/>
            </a:solidFill>
            <a:ln>
              <a:noFill/>
            </a:ln>
          </p:spPr>
          <p:txBody>
            <a:bodyPr vert="horz" wrap="square" lIns="91440" tIns="45720" rIns="91440" bIns="45720" numCol="1" anchor="t" anchorCtr="0"/>
            <a:lstStyle/>
            <a:p>
              <a:endParaRPr lang="zh-CN"/>
            </a:p>
          </p:txBody>
        </p:sp>
        <p:sp>
          <p:nvSpPr>
            <p:cNvPr id="6" name="淘宝店chenying0907 37"/>
            <p:cNvSpPr/>
            <p:nvPr/>
          </p:nvSpPr>
          <p:spPr>
            <a:xfrm>
              <a:off x="379412" y="1841500"/>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ACFCD"/>
            </a:solidFill>
            <a:ln>
              <a:noFill/>
            </a:ln>
          </p:spPr>
          <p:txBody>
            <a:bodyPr vert="horz" wrap="square" lIns="91440" tIns="45720" rIns="91440" bIns="45720" numCol="1" anchor="t" anchorCtr="0"/>
            <a:lstStyle/>
            <a:p>
              <a:endParaRPr lang="zh-CN"/>
            </a:p>
          </p:txBody>
        </p:sp>
        <p:sp>
          <p:nvSpPr>
            <p:cNvPr id="7" name="淘宝店chenying0907 38"/>
            <p:cNvSpPr/>
            <p:nvPr/>
          </p:nvSpPr>
          <p:spPr>
            <a:xfrm>
              <a:off x="-4763" y="1841500"/>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p>
          </p:txBody>
        </p:sp>
        <p:sp>
          <p:nvSpPr>
            <p:cNvPr id="8" name="淘宝店chenying0907 39"/>
            <p:cNvSpPr/>
            <p:nvPr/>
          </p:nvSpPr>
          <p:spPr>
            <a:xfrm>
              <a:off x="-4763" y="4770438"/>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p>
          </p:txBody>
        </p:sp>
        <p:sp>
          <p:nvSpPr>
            <p:cNvPr id="9" name="淘宝店chenying0907 40"/>
            <p:cNvSpPr/>
            <p:nvPr/>
          </p:nvSpPr>
          <p:spPr>
            <a:xfrm>
              <a:off x="5210175" y="3490913"/>
              <a:ext cx="3938588" cy="1662113"/>
            </a:xfrm>
            <a:custGeom>
              <a:rect l="0" t="0" r="r" b="b"/>
              <a:pathLst>
                <a:path w="3938588" h="1662113">
                  <a:moveTo>
                    <a:pt x="0" y="1662113"/>
                  </a:moveTo>
                  <a:lnTo>
                    <a:pt x="1990725" y="1662113"/>
                  </a:lnTo>
                  <a:lnTo>
                    <a:pt x="2965450" y="1662113"/>
                  </a:lnTo>
                  <a:lnTo>
                    <a:pt x="3938588" y="417513"/>
                  </a:lnTo>
                  <a:lnTo>
                    <a:pt x="3938588" y="0"/>
                  </a:lnTo>
                  <a:lnTo>
                    <a:pt x="0" y="1662113"/>
                  </a:lnTo>
                  <a:close/>
                </a:path>
              </a:pathLst>
            </a:custGeom>
            <a:solidFill>
              <a:srgbClr val="E5CBC9"/>
            </a:solidFill>
            <a:ln>
              <a:noFill/>
            </a:ln>
          </p:spPr>
          <p:txBody>
            <a:bodyPr vert="horz" wrap="square" lIns="91440" tIns="45720" rIns="91440" bIns="45720" numCol="1" anchor="t" anchorCtr="0"/>
            <a:lstStyle/>
            <a:p>
              <a:endParaRPr lang="zh-CN"/>
            </a:p>
          </p:txBody>
        </p:sp>
        <p:sp>
          <p:nvSpPr>
            <p:cNvPr id="10" name="淘宝店chenying0907 41"/>
            <p:cNvSpPr/>
            <p:nvPr/>
          </p:nvSpPr>
          <p:spPr>
            <a:xfrm>
              <a:off x="6965950" y="3357563"/>
              <a:ext cx="2182813" cy="1006475"/>
            </a:xfrm>
            <a:custGeom>
              <a:rect l="0" t="0" r="r" b="b"/>
              <a:pathLst>
                <a:path w="2182813" h="1006475">
                  <a:moveTo>
                    <a:pt x="0" y="200025"/>
                  </a:moveTo>
                  <a:lnTo>
                    <a:pt x="120650" y="1006475"/>
                  </a:lnTo>
                  <a:lnTo>
                    <a:pt x="2182813" y="133350"/>
                  </a:lnTo>
                  <a:lnTo>
                    <a:pt x="2182813" y="57150"/>
                  </a:lnTo>
                  <a:lnTo>
                    <a:pt x="2182813" y="0"/>
                  </a:lnTo>
                  <a:lnTo>
                    <a:pt x="0" y="200025"/>
                  </a:lnTo>
                  <a:close/>
                </a:path>
              </a:pathLst>
            </a:custGeom>
            <a:solidFill>
              <a:srgbClr val="F6E7E4"/>
            </a:solidFill>
            <a:ln>
              <a:noFill/>
            </a:ln>
          </p:spPr>
          <p:txBody>
            <a:bodyPr vert="horz" wrap="square" lIns="91440" tIns="45720" rIns="91440" bIns="45720" numCol="1" anchor="t" anchorCtr="0"/>
            <a:lstStyle/>
            <a:p>
              <a:endParaRPr lang="zh-CN"/>
            </a:p>
          </p:txBody>
        </p:sp>
      </p:grpSp>
      <p:sp>
        <p:nvSpPr>
          <p:cNvPr id="11" name="PA_淘宝店chenying0907 11"/>
          <p:cNvSpPr/>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txBody>
          <a:bodyPr anchor="ctr"/>
          <a:lstStyle/>
          <a:p>
            <a:pPr algn="ctr"/>
            <a:endParaRPr lang="zh-CN">
              <a:solidFill>
                <a:schemeClr val="lt1"/>
              </a:solidFill>
            </a:endParaRPr>
          </a:p>
        </p:txBody>
      </p:sp>
      <p:sp>
        <p:nvSpPr>
          <p:cNvPr id="12" name="PA_圆角淘宝店chenying0907 1030"/>
          <p:cNvSpPr/>
          <p:nvPr/>
        </p:nvSpPr>
        <p:spPr>
          <a:xfrm>
            <a:off x="1607944" y="2427733"/>
            <a:ext cx="5937801" cy="217917"/>
          </a:xfrm>
          <a:prstGeom prst="roundRect">
            <a:avLst>
              <a:gd name="adj" fmla="val 50000"/>
            </a:avLst>
          </a:prstGeom>
          <a:noFill/>
          <a:ln w="6350">
            <a:solidFill>
              <a:schemeClr val="bg1">
                <a:lumMod val="50000"/>
              </a:schemeClr>
            </a:solidFill>
            <a:prstDash val="solid"/>
            <a:miter/>
          </a:ln>
        </p:spPr>
        <p:txBody>
          <a:bodyPr tIns="0" bIns="0" anchor="ctr"/>
          <a:lstStyle/>
          <a:p>
            <a:pPr algn="dist"/>
            <a:r>
              <a:rPr lang="en-US" sz="1000">
                <a:solidFill>
                  <a:schemeClr val="bg1">
                    <a:lumMod val="50000"/>
                  </a:schemeClr>
                </a:solidFill>
                <a:latin typeface="Noto Sans S Chinese Medium"/>
                <a:ea typeface="Noto Sans S Chinese Medium"/>
              </a:rPr>
              <a:t>YunNan</a:t>
            </a:r>
            <a:r>
              <a:rPr lang="en-US" sz="1000">
                <a:solidFill>
                  <a:schemeClr val="bg1">
                    <a:lumMod val="50000"/>
                  </a:schemeClr>
                </a:solidFill>
                <a:latin typeface="Noto Sans S Chinese Medium"/>
                <a:ea typeface="Noto Sans S Chinese Medium"/>
              </a:rPr>
              <a:t> university </a:t>
            </a:r>
            <a:r>
              <a:rPr lang="en-US" sz="1000">
                <a:solidFill>
                  <a:schemeClr val="bg1">
                    <a:lumMod val="50000"/>
                  </a:schemeClr>
                </a:solidFill>
                <a:latin typeface="Noto Sans S Chinese Medium"/>
                <a:ea typeface="Noto Sans S Chinese Medium"/>
              </a:rPr>
              <a:t>ppt</a:t>
            </a:r>
            <a:r>
              <a:rPr lang="en-US" sz="1000">
                <a:solidFill>
                  <a:schemeClr val="bg1">
                    <a:lumMod val="50000"/>
                  </a:schemeClr>
                </a:solidFill>
                <a:latin typeface="Noto Sans S Chinese Medium"/>
                <a:ea typeface="Noto Sans S Chinese Medium"/>
              </a:rPr>
              <a:t> </a:t>
            </a:r>
            <a:endParaRPr lang="en-US" sz="1000">
              <a:solidFill>
                <a:schemeClr val="bg1">
                  <a:lumMod val="50000"/>
                </a:schemeClr>
              </a:solidFill>
              <a:latin typeface="Noto Sans S Chinese Medium"/>
              <a:ea typeface="Noto Sans S Chinese Medium"/>
            </a:endParaRPr>
          </a:p>
        </p:txBody>
      </p:sp>
      <p:sp>
        <p:nvSpPr>
          <p:cNvPr id="13" name="PA_文本框 42"/>
          <p:cNvSpPr txBox="1"/>
          <p:nvPr/>
        </p:nvSpPr>
        <p:spPr>
          <a:xfrm>
            <a:off x="1607944" y="1781396"/>
            <a:ext cx="5904656" cy="584775"/>
          </a:xfrm>
          <a:prstGeom prst="rect">
            <a:avLst/>
          </a:prstGeom>
          <a:noFill/>
        </p:spPr>
        <p:txBody>
          <a:bodyPr wrap="square" lIns="0" rIns="0">
            <a:spAutoFit/>
          </a:bodyPr>
          <a:lstStyle/>
          <a:p>
            <a:pPr algn="dist"/>
            <a:r>
              <a:rPr lang="zh-CN" sz="3200">
                <a:ln>
                  <a:noFill/>
                </a:ln>
                <a:solidFill>
                  <a:schemeClr val="bg1">
                    <a:lumMod val="50000"/>
                  </a:schemeClr>
                </a:solidFill>
                <a:latin typeface="Noto Sans S Chinese Medium"/>
                <a:ea typeface="Noto Sans S Chinese Medium"/>
              </a:rPr>
              <a:t>云大海棠</a:t>
            </a:r>
            <a:r>
              <a:rPr lang="en-US" sz="3200">
                <a:ln>
                  <a:noFill/>
                </a:ln>
                <a:solidFill>
                  <a:schemeClr val="bg1">
                    <a:lumMod val="50000"/>
                  </a:schemeClr>
                </a:solidFill>
                <a:latin typeface="Noto Sans S Chinese Medium"/>
                <a:ea typeface="Noto Sans S Chinese Medium"/>
              </a:rPr>
              <a:t>PPT</a:t>
            </a:r>
            <a:r>
              <a:rPr lang="zh-CN" sz="3200">
                <a:ln>
                  <a:noFill/>
                </a:ln>
                <a:solidFill>
                  <a:schemeClr val="bg1">
                    <a:lumMod val="50000"/>
                  </a:schemeClr>
                </a:solidFill>
                <a:latin typeface="Noto Sans S Chinese Medium"/>
                <a:ea typeface="Noto Sans S Chinese Medium"/>
              </a:rPr>
              <a:t>模板</a:t>
            </a:r>
            <a:endParaRPr lang="zh-CN" sz="3200">
              <a:ln>
                <a:noFill/>
              </a:ln>
              <a:solidFill>
                <a:schemeClr val="bg1">
                  <a:lumMod val="50000"/>
                </a:schemeClr>
              </a:solidFill>
              <a:latin typeface="Noto Sans S Chinese Medium"/>
              <a:ea typeface="Noto Sans S Chinese Medium"/>
            </a:endParaRPr>
          </a:p>
        </p:txBody>
      </p:sp>
      <p:grpSp>
        <p:nvGrpSpPr>
          <p:cNvPr id="14" name="PA_淘宝店chenying0907 46"/>
          <p:cNvGrpSpPr/>
          <p:nvPr/>
        </p:nvGrpSpPr>
        <p:grpSpPr>
          <a:xfrm>
            <a:off x="3084465" y="3286125"/>
            <a:ext cx="117790" cy="133898"/>
            <a:chOff x="860980" y="3583766"/>
            <a:chExt cx="100336" cy="114060"/>
          </a:xfrm>
          <a:solidFill>
            <a:schemeClr val="bg1">
              <a:lumMod val="65000"/>
            </a:schemeClr>
          </a:solidFill>
        </p:grpSpPr>
        <p:sp>
          <p:nvSpPr>
            <p:cNvPr id="15" name="淘宝店chenying0907 12"/>
            <p:cNvSpPr>
              <a:spLocks noEditPoints="1"/>
            </p:cNvSpPr>
            <p:nvPr/>
          </p:nvSpPr>
          <p:spPr>
            <a:xfrm>
              <a:off x="884050" y="3583766"/>
              <a:ext cx="53830" cy="53740"/>
            </a:xfrm>
            <a:custGeom>
              <a:rect l="0" t="0" r="r" b="b"/>
              <a:pathLst>
                <a:path w="53830" h="53740">
                  <a:moveTo>
                    <a:pt x="26915" y="53740"/>
                  </a:moveTo>
                  <a:cubicBezTo>
                    <a:pt x="12155" y="53740"/>
                    <a:pt x="0" y="41605"/>
                    <a:pt x="0" y="26870"/>
                  </a:cubicBezTo>
                  <a:cubicBezTo>
                    <a:pt x="0" y="12135"/>
                    <a:pt x="12155" y="0"/>
                    <a:pt x="26915" y="0"/>
                  </a:cubicBezTo>
                  <a:cubicBezTo>
                    <a:pt x="41675" y="0"/>
                    <a:pt x="53830" y="12135"/>
                    <a:pt x="53830" y="26870"/>
                  </a:cubicBezTo>
                  <a:cubicBezTo>
                    <a:pt x="53830" y="41605"/>
                    <a:pt x="41675" y="53740"/>
                    <a:pt x="26915" y="53740"/>
                  </a:cubicBezTo>
                  <a:close/>
                  <a:moveTo>
                    <a:pt x="26915" y="9535"/>
                  </a:moveTo>
                  <a:cubicBezTo>
                    <a:pt x="17365" y="9535"/>
                    <a:pt x="9550" y="17335"/>
                    <a:pt x="9550" y="26870"/>
                  </a:cubicBezTo>
                  <a:cubicBezTo>
                    <a:pt x="9550" y="36405"/>
                    <a:pt x="17365" y="44205"/>
                    <a:pt x="26915" y="44205"/>
                  </a:cubicBezTo>
                  <a:cubicBezTo>
                    <a:pt x="36465" y="44205"/>
                    <a:pt x="44280" y="36405"/>
                    <a:pt x="44280" y="26870"/>
                  </a:cubicBezTo>
                  <a:cubicBezTo>
                    <a:pt x="44280" y="17335"/>
                    <a:pt x="36465" y="9535"/>
                    <a:pt x="26915" y="9535"/>
                  </a:cubicBezTo>
                  <a:close/>
                </a:path>
              </a:pathLst>
            </a:custGeom>
            <a:grpFill/>
            <a:ln>
              <a:noFill/>
            </a:ln>
          </p:spPr>
          <p:txBody>
            <a:bodyPr vert="horz" wrap="square" lIns="91440" tIns="45720" rIns="91440" bIns="45720" numCol="1" spcCol="0" anchor="ctr" anchorCtr="0"/>
            <a:lstStyle/>
            <a:p>
              <a:pPr algn="dist"/>
              <a:endParaRPr lang="zh-CN" sz="1400">
                <a:solidFill>
                  <a:schemeClr val="bg1">
                    <a:lumMod val="65000"/>
                  </a:schemeClr>
                </a:solidFill>
                <a:latin typeface="Noto Sans S Chinese Medium"/>
                <a:ea typeface="Noto Sans S Chinese Medium"/>
              </a:endParaRPr>
            </a:p>
          </p:txBody>
        </p:sp>
        <p:sp>
          <p:nvSpPr>
            <p:cNvPr id="16" name="淘宝店chenying0907 13"/>
            <p:cNvSpPr/>
            <p:nvPr/>
          </p:nvSpPr>
          <p:spPr>
            <a:xfrm>
              <a:off x="860980" y="3643355"/>
              <a:ext cx="100336" cy="54471"/>
            </a:xfrm>
            <a:custGeom>
              <a:rect l="0" t="0" r="r" b="b"/>
              <a:pathLst>
                <a:path w="100336" h="54471">
                  <a:moveTo>
                    <a:pt x="96011" y="54471"/>
                  </a:moveTo>
                  <a:cubicBezTo>
                    <a:pt x="93416" y="54471"/>
                    <a:pt x="90821" y="52742"/>
                    <a:pt x="90821" y="50148"/>
                  </a:cubicBezTo>
                  <a:cubicBezTo>
                    <a:pt x="90821" y="27668"/>
                    <a:pt x="72657" y="9511"/>
                    <a:pt x="50168" y="9511"/>
                  </a:cubicBezTo>
                  <a:cubicBezTo>
                    <a:pt x="27679" y="9511"/>
                    <a:pt x="9515" y="27668"/>
                    <a:pt x="9515" y="50148"/>
                  </a:cubicBezTo>
                  <a:cubicBezTo>
                    <a:pt x="9515" y="52742"/>
                    <a:pt x="7785" y="54471"/>
                    <a:pt x="5190" y="54471"/>
                  </a:cubicBezTo>
                  <a:cubicBezTo>
                    <a:pt x="2595" y="54471"/>
                    <a:pt x="0" y="52742"/>
                    <a:pt x="0" y="50148"/>
                  </a:cubicBezTo>
                  <a:cubicBezTo>
                    <a:pt x="0" y="22480"/>
                    <a:pt x="22489" y="0"/>
                    <a:pt x="50168" y="0"/>
                  </a:cubicBezTo>
                  <a:cubicBezTo>
                    <a:pt x="77847" y="0"/>
                    <a:pt x="100336" y="22480"/>
                    <a:pt x="100336" y="50148"/>
                  </a:cubicBezTo>
                  <a:cubicBezTo>
                    <a:pt x="100336" y="52742"/>
                    <a:pt x="98606" y="54471"/>
                    <a:pt x="96011" y="54471"/>
                  </a:cubicBezTo>
                  <a:close/>
                </a:path>
              </a:pathLst>
            </a:custGeom>
            <a:grpFill/>
            <a:ln>
              <a:noFill/>
            </a:ln>
          </p:spPr>
          <p:txBody>
            <a:bodyPr vert="horz" wrap="square" lIns="91440" tIns="45720" rIns="91440" bIns="45720" numCol="1" spcCol="0" anchor="ctr" anchorCtr="0"/>
            <a:lstStyle/>
            <a:p>
              <a:pPr algn="dist"/>
              <a:endParaRPr lang="zh-CN" sz="1400">
                <a:solidFill>
                  <a:schemeClr val="bg1">
                    <a:lumMod val="65000"/>
                  </a:schemeClr>
                </a:solidFill>
                <a:latin typeface="Noto Sans S Chinese Medium"/>
                <a:ea typeface="Noto Sans S Chinese Medium"/>
              </a:endParaRPr>
            </a:p>
          </p:txBody>
        </p:sp>
      </p:grpSp>
      <p:grpSp>
        <p:nvGrpSpPr>
          <p:cNvPr id="17" name="PA_淘宝店chenying0907 16"/>
          <p:cNvGrpSpPr/>
          <p:nvPr/>
        </p:nvGrpSpPr>
        <p:grpSpPr>
          <a:xfrm>
            <a:off x="4842042" y="3280658"/>
            <a:ext cx="92272" cy="148308"/>
            <a:chOff x="4441" y="3144"/>
            <a:chExt cx="215" cy="345"/>
          </a:xfrm>
          <a:solidFill>
            <a:schemeClr val="bg1">
              <a:lumMod val="65000"/>
            </a:schemeClr>
          </a:solidFill>
        </p:grpSpPr>
        <p:sp>
          <p:nvSpPr>
            <p:cNvPr id="18" name="淘宝店chenying0907 17"/>
            <p:cNvSpPr>
              <a:spLocks noEditPoints="1"/>
            </p:cNvSpPr>
            <p:nvPr/>
          </p:nvSpPr>
          <p:spPr>
            <a:xfrm>
              <a:off x="4474" y="3144"/>
              <a:ext cx="149" cy="253"/>
            </a:xfrm>
            <a:custGeom>
              <a:rect l="0" t="0" r="r" b="b"/>
              <a:pathLst>
                <a:path w="149" h="253">
                  <a:moveTo>
                    <a:pt x="73" y="253"/>
                  </a:moveTo>
                  <a:cubicBezTo>
                    <a:pt x="116" y="253"/>
                    <a:pt x="149" y="222"/>
                    <a:pt x="149" y="184"/>
                  </a:cubicBezTo>
                  <a:cubicBezTo>
                    <a:pt x="149" y="69"/>
                    <a:pt x="149" y="69"/>
                    <a:pt x="149" y="69"/>
                  </a:cubicBezTo>
                  <a:cubicBezTo>
                    <a:pt x="149" y="31"/>
                    <a:pt x="116" y="0"/>
                    <a:pt x="73" y="0"/>
                  </a:cubicBezTo>
                  <a:cubicBezTo>
                    <a:pt x="33" y="0"/>
                    <a:pt x="0" y="31"/>
                    <a:pt x="0" y="69"/>
                  </a:cubicBezTo>
                  <a:cubicBezTo>
                    <a:pt x="0" y="184"/>
                    <a:pt x="0" y="184"/>
                    <a:pt x="0" y="184"/>
                  </a:cubicBezTo>
                  <a:cubicBezTo>
                    <a:pt x="0" y="222"/>
                    <a:pt x="33" y="253"/>
                    <a:pt x="73" y="253"/>
                  </a:cubicBezTo>
                  <a:close/>
                  <a:moveTo>
                    <a:pt x="24" y="69"/>
                  </a:moveTo>
                  <a:cubicBezTo>
                    <a:pt x="24" y="43"/>
                    <a:pt x="45" y="24"/>
                    <a:pt x="73" y="24"/>
                  </a:cubicBezTo>
                  <a:cubicBezTo>
                    <a:pt x="102" y="24"/>
                    <a:pt x="125" y="43"/>
                    <a:pt x="125" y="69"/>
                  </a:cubicBezTo>
                  <a:cubicBezTo>
                    <a:pt x="125" y="184"/>
                    <a:pt x="125" y="184"/>
                    <a:pt x="125" y="184"/>
                  </a:cubicBezTo>
                  <a:cubicBezTo>
                    <a:pt x="125" y="208"/>
                    <a:pt x="102" y="229"/>
                    <a:pt x="73" y="229"/>
                  </a:cubicBezTo>
                  <a:cubicBezTo>
                    <a:pt x="45" y="229"/>
                    <a:pt x="24" y="208"/>
                    <a:pt x="24" y="184"/>
                  </a:cubicBezTo>
                  <a:lnTo>
                    <a:pt x="24" y="69"/>
                  </a:lnTo>
                  <a:close/>
                </a:path>
              </a:pathLst>
            </a:custGeom>
            <a:grpFill/>
            <a:ln>
              <a:noFill/>
            </a:ln>
          </p:spPr>
          <p:txBody>
            <a:bodyPr vert="horz" wrap="square" lIns="91440" tIns="45720" rIns="91440" bIns="45720" numCol="1" spcCol="0" anchor="ctr" anchorCtr="0"/>
            <a:lstStyle/>
            <a:p>
              <a:pPr algn="dist"/>
              <a:endParaRPr lang="zh-CN" sz="1400">
                <a:solidFill>
                  <a:schemeClr val="bg1">
                    <a:lumMod val="65000"/>
                  </a:schemeClr>
                </a:solidFill>
                <a:latin typeface="Noto Sans S Chinese Medium"/>
                <a:ea typeface="Noto Sans S Chinese Medium"/>
              </a:endParaRPr>
            </a:p>
          </p:txBody>
        </p:sp>
        <p:sp>
          <p:nvSpPr>
            <p:cNvPr id="19" name="淘宝店chenying0907 18"/>
            <p:cNvSpPr/>
            <p:nvPr/>
          </p:nvSpPr>
          <p:spPr>
            <a:xfrm>
              <a:off x="4441" y="3267"/>
              <a:ext cx="215" cy="222"/>
            </a:xfrm>
            <a:custGeom>
              <a:rect l="0" t="0" r="r" b="b"/>
              <a:pathLst>
                <a:path w="215" h="222">
                  <a:moveTo>
                    <a:pt x="203" y="0"/>
                  </a:moveTo>
                  <a:cubicBezTo>
                    <a:pt x="196" y="0"/>
                    <a:pt x="191" y="7"/>
                    <a:pt x="191" y="12"/>
                  </a:cubicBezTo>
                  <a:cubicBezTo>
                    <a:pt x="191" y="66"/>
                    <a:pt x="191" y="66"/>
                    <a:pt x="191" y="66"/>
                  </a:cubicBezTo>
                  <a:cubicBezTo>
                    <a:pt x="191" y="106"/>
                    <a:pt x="154" y="139"/>
                    <a:pt x="106" y="139"/>
                  </a:cubicBezTo>
                  <a:cubicBezTo>
                    <a:pt x="61" y="139"/>
                    <a:pt x="24" y="106"/>
                    <a:pt x="24" y="66"/>
                  </a:cubicBezTo>
                  <a:cubicBezTo>
                    <a:pt x="24" y="12"/>
                    <a:pt x="24" y="12"/>
                    <a:pt x="24" y="12"/>
                  </a:cubicBezTo>
                  <a:cubicBezTo>
                    <a:pt x="24" y="5"/>
                    <a:pt x="19" y="0"/>
                    <a:pt x="12" y="0"/>
                  </a:cubicBezTo>
                  <a:cubicBezTo>
                    <a:pt x="5" y="0"/>
                    <a:pt x="0" y="5"/>
                    <a:pt x="0" y="12"/>
                  </a:cubicBezTo>
                  <a:cubicBezTo>
                    <a:pt x="0" y="66"/>
                    <a:pt x="0" y="66"/>
                    <a:pt x="0" y="66"/>
                  </a:cubicBezTo>
                  <a:cubicBezTo>
                    <a:pt x="0" y="116"/>
                    <a:pt x="43" y="158"/>
                    <a:pt x="95" y="163"/>
                  </a:cubicBezTo>
                  <a:cubicBezTo>
                    <a:pt x="95" y="198"/>
                    <a:pt x="95" y="198"/>
                    <a:pt x="95" y="198"/>
                  </a:cubicBezTo>
                  <a:cubicBezTo>
                    <a:pt x="47" y="198"/>
                    <a:pt x="47" y="198"/>
                    <a:pt x="47" y="198"/>
                  </a:cubicBezTo>
                  <a:cubicBezTo>
                    <a:pt x="43" y="198"/>
                    <a:pt x="35" y="203"/>
                    <a:pt x="35" y="210"/>
                  </a:cubicBezTo>
                  <a:cubicBezTo>
                    <a:pt x="35" y="217"/>
                    <a:pt x="43" y="222"/>
                    <a:pt x="47" y="222"/>
                  </a:cubicBezTo>
                  <a:cubicBezTo>
                    <a:pt x="165" y="222"/>
                    <a:pt x="165" y="222"/>
                    <a:pt x="165" y="222"/>
                  </a:cubicBezTo>
                  <a:cubicBezTo>
                    <a:pt x="172" y="222"/>
                    <a:pt x="177" y="217"/>
                    <a:pt x="177" y="210"/>
                  </a:cubicBezTo>
                  <a:cubicBezTo>
                    <a:pt x="177" y="203"/>
                    <a:pt x="172" y="198"/>
                    <a:pt x="165" y="198"/>
                  </a:cubicBezTo>
                  <a:cubicBezTo>
                    <a:pt x="118" y="198"/>
                    <a:pt x="118" y="198"/>
                    <a:pt x="118" y="198"/>
                  </a:cubicBezTo>
                  <a:cubicBezTo>
                    <a:pt x="118" y="163"/>
                    <a:pt x="118" y="163"/>
                    <a:pt x="118" y="163"/>
                  </a:cubicBezTo>
                  <a:cubicBezTo>
                    <a:pt x="172" y="158"/>
                    <a:pt x="215" y="116"/>
                    <a:pt x="215" y="66"/>
                  </a:cubicBezTo>
                  <a:cubicBezTo>
                    <a:pt x="215" y="12"/>
                    <a:pt x="215" y="12"/>
                    <a:pt x="215" y="12"/>
                  </a:cubicBezTo>
                  <a:cubicBezTo>
                    <a:pt x="215" y="7"/>
                    <a:pt x="208" y="0"/>
                    <a:pt x="203" y="0"/>
                  </a:cubicBezTo>
                  <a:close/>
                </a:path>
              </a:pathLst>
            </a:custGeom>
            <a:grpFill/>
            <a:ln>
              <a:noFill/>
            </a:ln>
          </p:spPr>
          <p:txBody>
            <a:bodyPr vert="horz" wrap="square" lIns="91440" tIns="45720" rIns="91440" bIns="45720" numCol="1" spcCol="0" anchor="ctr" anchorCtr="0"/>
            <a:lstStyle/>
            <a:p>
              <a:pPr algn="dist"/>
              <a:endParaRPr lang="zh-CN" sz="1400">
                <a:solidFill>
                  <a:schemeClr val="bg1">
                    <a:lumMod val="65000"/>
                  </a:schemeClr>
                </a:solidFill>
                <a:latin typeface="Noto Sans S Chinese Medium"/>
                <a:ea typeface="Noto Sans S Chinese Medium"/>
              </a:endParaRPr>
            </a:p>
          </p:txBody>
        </p:sp>
      </p:grpSp>
      <p:sp>
        <p:nvSpPr>
          <p:cNvPr id="20" name="PA_文本框 19"/>
          <p:cNvSpPr txBox="1">
            <a:spLocks noChangeArrowheads="1"/>
          </p:cNvSpPr>
          <p:nvPr/>
        </p:nvSpPr>
        <p:spPr>
          <a:xfrm>
            <a:off x="3268141" y="3232640"/>
            <a:ext cx="569387" cy="246221"/>
          </a:xfrm>
          <a:prstGeom prst="rect">
            <a:avLst/>
          </a:prstGeom>
          <a:noFill/>
          <a:ln>
            <a:noFill/>
          </a:ln>
        </p:spPr>
        <p:txBody>
          <a:bodyPr wrap="none">
            <a:spAutoFit/>
          </a:bodyPr>
          <a:lstStyle/>
          <a:p>
            <a:r>
              <a:rPr lang="zh-CN" sz="1000">
                <a:solidFill>
                  <a:schemeClr val="bg1">
                    <a:lumMod val="50000"/>
                  </a:schemeClr>
                </a:solidFill>
                <a:latin typeface="Noto Sans S Chinese Medium"/>
                <a:ea typeface="Noto Sans S Chinese Medium"/>
              </a:rPr>
              <a:t>点灯人</a:t>
            </a:r>
            <a:endParaRPr lang="en-US" sz="1000">
              <a:solidFill>
                <a:schemeClr val="bg1">
                  <a:lumMod val="50000"/>
                </a:schemeClr>
              </a:solidFill>
              <a:latin typeface="Noto Sans S Chinese Medium"/>
              <a:ea typeface="Noto Sans S Chinese Medium"/>
            </a:endParaRPr>
          </a:p>
        </p:txBody>
      </p:sp>
      <p:sp>
        <p:nvSpPr>
          <p:cNvPr id="21" name="PA_文本框 20"/>
          <p:cNvSpPr txBox="1">
            <a:spLocks noChangeArrowheads="1"/>
          </p:cNvSpPr>
          <p:nvPr/>
        </p:nvSpPr>
        <p:spPr>
          <a:xfrm>
            <a:off x="5028828" y="3232640"/>
            <a:ext cx="569387" cy="246221"/>
          </a:xfrm>
          <a:prstGeom prst="rect">
            <a:avLst/>
          </a:prstGeom>
          <a:noFill/>
          <a:ln>
            <a:noFill/>
          </a:ln>
        </p:spPr>
        <p:txBody>
          <a:bodyPr wrap="none">
            <a:spAutoFit/>
          </a:bodyPr>
          <a:lstStyle/>
          <a:p>
            <a:r>
              <a:rPr lang="zh-CN" sz="1000">
                <a:solidFill>
                  <a:schemeClr val="bg1">
                    <a:lumMod val="50000"/>
                  </a:schemeClr>
                </a:solidFill>
                <a:latin typeface="Noto Sans S Chinese Medium"/>
                <a:ea typeface="Noto Sans S Chinese Medium"/>
              </a:rPr>
              <a:t>点灯人</a:t>
            </a:r>
            <a:endParaRPr lang="en-US" sz="1000">
              <a:solidFill>
                <a:schemeClr val="bg1">
                  <a:lumMod val="50000"/>
                </a:schemeClr>
              </a:solidFill>
              <a:latin typeface="Noto Sans S Chinese Medium"/>
              <a:ea typeface="Noto Sans S Chines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3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6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9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2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15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18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21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椭圆 27"/>
          <p:cNvSpPr>
            <a:spLocks noChangeArrowheads="1"/>
          </p:cNvSpPr>
          <p:nvPr/>
        </p:nvSpPr>
        <p:spPr>
          <a:xfrm>
            <a:off x="4268788" y="1434907"/>
            <a:ext cx="590550" cy="587556"/>
          </a:xfrm>
          <a:prstGeom prst="ellipse">
            <a:avLst/>
          </a:prstGeom>
          <a:solidFill>
            <a:srgbClr val="ECD0CD"/>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3" name="PA_椭圆 28"/>
          <p:cNvSpPr>
            <a:spLocks noChangeArrowheads="1"/>
          </p:cNvSpPr>
          <p:nvPr/>
        </p:nvSpPr>
        <p:spPr>
          <a:xfrm>
            <a:off x="4268788" y="2321006"/>
            <a:ext cx="590550" cy="589145"/>
          </a:xfrm>
          <a:prstGeom prst="ellipse">
            <a:avLst/>
          </a:prstGeom>
          <a:solidFill>
            <a:srgbClr val="DC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4" name="PA_椭圆 29"/>
          <p:cNvSpPr>
            <a:spLocks noChangeArrowheads="1"/>
          </p:cNvSpPr>
          <p:nvPr/>
        </p:nvSpPr>
        <p:spPr>
          <a:xfrm>
            <a:off x="4268788" y="3208692"/>
            <a:ext cx="590550" cy="589144"/>
          </a:xfrm>
          <a:prstGeom prst="ellipse">
            <a:avLst/>
          </a:pr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5" name="PA_椭圆 30"/>
          <p:cNvSpPr>
            <a:spLocks noChangeArrowheads="1"/>
          </p:cNvSpPr>
          <p:nvPr/>
        </p:nvSpPr>
        <p:spPr>
          <a:xfrm>
            <a:off x="4268788" y="4096378"/>
            <a:ext cx="590550" cy="589145"/>
          </a:xfrm>
          <a:prstGeom prst="ellipse">
            <a:avLst/>
          </a:prstGeom>
          <a:solidFill>
            <a:srgbClr val="73635B"/>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6" name="PA_任意多边形 31"/>
          <p:cNvSpPr/>
          <p:nvPr/>
        </p:nvSpPr>
        <p:spPr>
          <a:xfrm>
            <a:off x="4057651" y="1223705"/>
            <a:ext cx="1012825" cy="3673020"/>
          </a:xfrm>
          <a:custGeom>
            <a:rect l="0" t="0" r="r" b="b"/>
            <a:pathLst>
              <a:path w="1012825" h="3673020">
                <a:moveTo>
                  <a:pt x="505805" y="2662242"/>
                </a:moveTo>
                <a:cubicBezTo>
                  <a:pt x="505805" y="2662242"/>
                  <a:pt x="505805" y="2662242"/>
                  <a:pt x="505805" y="2662242"/>
                </a:cubicBezTo>
                <a:cubicBezTo>
                  <a:pt x="295458" y="2662242"/>
                  <a:pt x="124019" y="2491150"/>
                  <a:pt x="124019" y="2280015"/>
                </a:cubicBezTo>
                <a:cubicBezTo>
                  <a:pt x="124019" y="2068880"/>
                  <a:pt x="295458" y="1897788"/>
                  <a:pt x="505805" y="1897788"/>
                </a:cubicBezTo>
                <a:cubicBezTo>
                  <a:pt x="505805" y="1897788"/>
                  <a:pt x="505805" y="1897788"/>
                  <a:pt x="505805" y="1897788"/>
                </a:cubicBezTo>
                <a:cubicBezTo>
                  <a:pt x="786672" y="1897788"/>
                  <a:pt x="1012825" y="1672092"/>
                  <a:pt x="1012825" y="1393005"/>
                </a:cubicBezTo>
                <a:cubicBezTo>
                  <a:pt x="1012825" y="1113919"/>
                  <a:pt x="786672" y="887009"/>
                  <a:pt x="505805" y="887009"/>
                </a:cubicBezTo>
                <a:cubicBezTo>
                  <a:pt x="505805" y="887009"/>
                  <a:pt x="505805" y="887009"/>
                  <a:pt x="505805" y="887009"/>
                </a:cubicBezTo>
                <a:cubicBezTo>
                  <a:pt x="295458" y="887009"/>
                  <a:pt x="124019" y="715917"/>
                  <a:pt x="124019" y="504782"/>
                </a:cubicBezTo>
                <a:cubicBezTo>
                  <a:pt x="124019" y="294861"/>
                  <a:pt x="295458" y="123769"/>
                  <a:pt x="505805" y="123769"/>
                </a:cubicBezTo>
                <a:cubicBezTo>
                  <a:pt x="505805" y="0"/>
                  <a:pt x="505805" y="0"/>
                  <a:pt x="505805" y="0"/>
                </a:cubicBezTo>
                <a:cubicBezTo>
                  <a:pt x="226153" y="0"/>
                  <a:pt x="0" y="225696"/>
                  <a:pt x="0" y="504782"/>
                </a:cubicBezTo>
                <a:cubicBezTo>
                  <a:pt x="0" y="783869"/>
                  <a:pt x="226153" y="1010778"/>
                  <a:pt x="505805" y="1010778"/>
                </a:cubicBezTo>
                <a:cubicBezTo>
                  <a:pt x="505805" y="1010778"/>
                  <a:pt x="505805" y="1010778"/>
                  <a:pt x="505805" y="1010778"/>
                </a:cubicBezTo>
                <a:cubicBezTo>
                  <a:pt x="717367" y="1010778"/>
                  <a:pt x="888806" y="1181870"/>
                  <a:pt x="888806" y="1393005"/>
                </a:cubicBezTo>
                <a:cubicBezTo>
                  <a:pt x="888806" y="1602927"/>
                  <a:pt x="717367" y="1774019"/>
                  <a:pt x="505805" y="1774019"/>
                </a:cubicBezTo>
                <a:cubicBezTo>
                  <a:pt x="505805" y="1774019"/>
                  <a:pt x="505805" y="1774019"/>
                  <a:pt x="505805" y="1774019"/>
                </a:cubicBezTo>
                <a:cubicBezTo>
                  <a:pt x="226153" y="1774019"/>
                  <a:pt x="0" y="2000928"/>
                  <a:pt x="0" y="2280015"/>
                </a:cubicBezTo>
                <a:cubicBezTo>
                  <a:pt x="0" y="2559101"/>
                  <a:pt x="226153" y="2786011"/>
                  <a:pt x="505805" y="2786011"/>
                </a:cubicBezTo>
                <a:cubicBezTo>
                  <a:pt x="505805" y="2786011"/>
                  <a:pt x="505805" y="2786011"/>
                  <a:pt x="505805" y="2786011"/>
                </a:cubicBezTo>
                <a:cubicBezTo>
                  <a:pt x="717367" y="2786011"/>
                  <a:pt x="888806" y="2957103"/>
                  <a:pt x="888806" y="3167024"/>
                </a:cubicBezTo>
                <a:cubicBezTo>
                  <a:pt x="888806" y="3378159"/>
                  <a:pt x="717367" y="3549251"/>
                  <a:pt x="505805" y="3549251"/>
                </a:cubicBezTo>
                <a:cubicBezTo>
                  <a:pt x="505805" y="3673020"/>
                  <a:pt x="505805" y="3673020"/>
                  <a:pt x="505805" y="3673020"/>
                </a:cubicBezTo>
                <a:cubicBezTo>
                  <a:pt x="786672" y="3673020"/>
                  <a:pt x="1012825" y="3447324"/>
                  <a:pt x="1012825" y="3167024"/>
                </a:cubicBezTo>
                <a:cubicBezTo>
                  <a:pt x="1012825" y="2887938"/>
                  <a:pt x="786672" y="2662242"/>
                  <a:pt x="505805" y="2662242"/>
                </a:cubicBezTo>
                <a:close/>
              </a:path>
            </a:pathLst>
          </a:custGeom>
          <a:solidFill>
            <a:schemeClr val="bg1">
              <a:lumMod val="95000"/>
            </a:schemeClr>
          </a:solidFill>
          <a:ln>
            <a:noFill/>
          </a:ln>
        </p:spPr>
        <p:txBody>
          <a:bodyPr/>
          <a:lstStyle/>
          <a:p>
            <a:endParaRPr lang="zh-CN">
              <a:latin typeface="Noto Sans S Chinese Medium"/>
              <a:ea typeface="Noto Sans S Chinese Medium"/>
            </a:endParaRPr>
          </a:p>
        </p:txBody>
      </p:sp>
      <p:sp>
        <p:nvSpPr>
          <p:cNvPr id="7" name="PA_任意多边形 32"/>
          <p:cNvSpPr/>
          <p:nvPr/>
        </p:nvSpPr>
        <p:spPr>
          <a:xfrm>
            <a:off x="4968876" y="1531775"/>
            <a:ext cx="269875" cy="398585"/>
          </a:xfrm>
          <a:custGeom>
            <a:rect l="0" t="0" r="r" b="b"/>
            <a:pathLst>
              <a:path w="269875" h="398585">
                <a:moveTo>
                  <a:pt x="0" y="0"/>
                </a:moveTo>
                <a:lnTo>
                  <a:pt x="146050" y="200086"/>
                </a:lnTo>
                <a:lnTo>
                  <a:pt x="0" y="398585"/>
                </a:lnTo>
                <a:lnTo>
                  <a:pt x="125413" y="398585"/>
                </a:lnTo>
                <a:lnTo>
                  <a:pt x="269875" y="200086"/>
                </a:lnTo>
                <a:lnTo>
                  <a:pt x="125413" y="0"/>
                </a:lnTo>
                <a:lnTo>
                  <a:pt x="0" y="0"/>
                </a:lnTo>
                <a:close/>
              </a:path>
            </a:pathLst>
          </a:custGeom>
          <a:solidFill>
            <a:schemeClr val="bg1">
              <a:lumMod val="85000"/>
            </a:schemeClr>
          </a:solidFill>
          <a:ln>
            <a:noFill/>
          </a:ln>
        </p:spPr>
        <p:txBody>
          <a:bodyPr/>
          <a:lstStyle/>
          <a:p>
            <a:endParaRPr lang="zh-CN">
              <a:latin typeface="Noto Sans S Chinese Medium"/>
              <a:ea typeface="Noto Sans S Chinese Medium"/>
            </a:endParaRPr>
          </a:p>
        </p:txBody>
      </p:sp>
      <p:sp>
        <p:nvSpPr>
          <p:cNvPr id="8" name="PA_任意多边形 33"/>
          <p:cNvSpPr/>
          <p:nvPr/>
        </p:nvSpPr>
        <p:spPr>
          <a:xfrm>
            <a:off x="3906839" y="2416285"/>
            <a:ext cx="268287" cy="398586"/>
          </a:xfrm>
          <a:custGeom>
            <a:rect l="0" t="0" r="r" b="b"/>
            <a:pathLst>
              <a:path w="268287" h="398586">
                <a:moveTo>
                  <a:pt x="268287" y="398586"/>
                </a:moveTo>
                <a:lnTo>
                  <a:pt x="123825" y="200087"/>
                </a:lnTo>
                <a:lnTo>
                  <a:pt x="268287" y="0"/>
                </a:lnTo>
                <a:lnTo>
                  <a:pt x="144462" y="0"/>
                </a:lnTo>
                <a:lnTo>
                  <a:pt x="0" y="200087"/>
                </a:lnTo>
                <a:lnTo>
                  <a:pt x="144462" y="398586"/>
                </a:lnTo>
                <a:lnTo>
                  <a:pt x="268287" y="398586"/>
                </a:lnTo>
                <a:close/>
              </a:path>
            </a:pathLst>
          </a:custGeom>
          <a:solidFill>
            <a:schemeClr val="bg1">
              <a:lumMod val="85000"/>
            </a:schemeClr>
          </a:solidFill>
          <a:ln>
            <a:noFill/>
          </a:ln>
        </p:spPr>
        <p:txBody>
          <a:bodyPr/>
          <a:lstStyle/>
          <a:p>
            <a:endParaRPr lang="zh-CN">
              <a:latin typeface="Noto Sans S Chinese Medium"/>
              <a:ea typeface="Noto Sans S Chinese Medium"/>
            </a:endParaRPr>
          </a:p>
        </p:txBody>
      </p:sp>
      <p:sp>
        <p:nvSpPr>
          <p:cNvPr id="9" name="PA_任意多边形 34"/>
          <p:cNvSpPr/>
          <p:nvPr/>
        </p:nvSpPr>
        <p:spPr>
          <a:xfrm>
            <a:off x="3906839" y="4191658"/>
            <a:ext cx="268287" cy="398586"/>
          </a:xfrm>
          <a:custGeom>
            <a:rect l="0" t="0" r="r" b="b"/>
            <a:pathLst>
              <a:path w="268287" h="398586">
                <a:moveTo>
                  <a:pt x="268287" y="398586"/>
                </a:moveTo>
                <a:lnTo>
                  <a:pt x="123825" y="198499"/>
                </a:lnTo>
                <a:lnTo>
                  <a:pt x="268287" y="0"/>
                </a:lnTo>
                <a:lnTo>
                  <a:pt x="144462" y="0"/>
                </a:lnTo>
                <a:lnTo>
                  <a:pt x="0" y="198499"/>
                </a:lnTo>
                <a:lnTo>
                  <a:pt x="144462" y="398586"/>
                </a:lnTo>
                <a:lnTo>
                  <a:pt x="268287" y="398586"/>
                </a:lnTo>
                <a:close/>
              </a:path>
            </a:pathLst>
          </a:custGeom>
          <a:solidFill>
            <a:schemeClr val="bg1">
              <a:lumMod val="85000"/>
            </a:schemeClr>
          </a:solidFill>
          <a:ln>
            <a:noFill/>
          </a:ln>
        </p:spPr>
        <p:txBody>
          <a:bodyPr/>
          <a:lstStyle/>
          <a:p>
            <a:endParaRPr lang="zh-CN">
              <a:latin typeface="Noto Sans S Chinese Medium"/>
              <a:ea typeface="Noto Sans S Chinese Medium"/>
            </a:endParaRPr>
          </a:p>
        </p:txBody>
      </p:sp>
      <p:sp>
        <p:nvSpPr>
          <p:cNvPr id="10" name="PA_任意多边形 35"/>
          <p:cNvSpPr/>
          <p:nvPr/>
        </p:nvSpPr>
        <p:spPr>
          <a:xfrm>
            <a:off x="4968876" y="3303971"/>
            <a:ext cx="269875" cy="398585"/>
          </a:xfrm>
          <a:custGeom>
            <a:rect l="0" t="0" r="r" b="b"/>
            <a:pathLst>
              <a:path w="269875" h="398585">
                <a:moveTo>
                  <a:pt x="0" y="0"/>
                </a:moveTo>
                <a:lnTo>
                  <a:pt x="146050" y="200086"/>
                </a:lnTo>
                <a:lnTo>
                  <a:pt x="0" y="398585"/>
                </a:lnTo>
                <a:lnTo>
                  <a:pt x="125413" y="398585"/>
                </a:lnTo>
                <a:lnTo>
                  <a:pt x="269875" y="200086"/>
                </a:lnTo>
                <a:lnTo>
                  <a:pt x="125413" y="0"/>
                </a:lnTo>
                <a:lnTo>
                  <a:pt x="0" y="0"/>
                </a:lnTo>
                <a:close/>
              </a:path>
            </a:pathLst>
          </a:custGeom>
          <a:solidFill>
            <a:schemeClr val="bg1">
              <a:lumMod val="85000"/>
            </a:schemeClr>
          </a:solidFill>
          <a:ln>
            <a:noFill/>
          </a:ln>
        </p:spPr>
        <p:txBody>
          <a:bodyPr/>
          <a:lstStyle/>
          <a:p>
            <a:endParaRPr lang="zh-CN">
              <a:latin typeface="Noto Sans S Chinese Medium"/>
              <a:ea typeface="Noto Sans S Chinese Medium"/>
            </a:endParaRPr>
          </a:p>
        </p:txBody>
      </p:sp>
      <p:grpSp>
        <p:nvGrpSpPr>
          <p:cNvPr id="11" name="PA_淘宝店chenying0907 50"/>
          <p:cNvGrpSpPr/>
          <p:nvPr/>
        </p:nvGrpSpPr>
        <p:grpSpPr>
          <a:xfrm>
            <a:off x="4459288" y="2508388"/>
            <a:ext cx="227012" cy="215967"/>
            <a:chOff x="2809" y="1408"/>
            <a:chExt cx="143" cy="136"/>
          </a:xfrm>
        </p:grpSpPr>
        <p:sp>
          <p:nvSpPr>
            <p:cNvPr id="12" name="淘宝店chenying0907 36"/>
            <p:cNvSpPr/>
            <p:nvPr/>
          </p:nvSpPr>
          <p:spPr>
            <a:xfrm>
              <a:off x="2884" y="1457"/>
              <a:ext cx="68" cy="66"/>
            </a:xfrm>
            <a:custGeom>
              <a:rect l="0" t="0" r="r" b="b"/>
              <a:pathLst>
                <a:path w="68" h="66">
                  <a:moveTo>
                    <a:pt x="58" y="23"/>
                  </a:moveTo>
                  <a:cubicBezTo>
                    <a:pt x="45" y="23"/>
                    <a:pt x="45" y="23"/>
                    <a:pt x="45" y="23"/>
                  </a:cubicBezTo>
                  <a:cubicBezTo>
                    <a:pt x="45" y="10"/>
                    <a:pt x="45" y="10"/>
                    <a:pt x="45" y="10"/>
                  </a:cubicBezTo>
                  <a:cubicBezTo>
                    <a:pt x="45" y="5"/>
                    <a:pt x="40" y="0"/>
                    <a:pt x="34" y="0"/>
                  </a:cubicBezTo>
                  <a:cubicBezTo>
                    <a:pt x="29" y="0"/>
                    <a:pt x="24" y="5"/>
                    <a:pt x="24" y="10"/>
                  </a:cubicBezTo>
                  <a:cubicBezTo>
                    <a:pt x="24" y="23"/>
                    <a:pt x="24" y="23"/>
                    <a:pt x="24" y="23"/>
                  </a:cubicBezTo>
                  <a:cubicBezTo>
                    <a:pt x="11" y="23"/>
                    <a:pt x="11" y="23"/>
                    <a:pt x="11" y="23"/>
                  </a:cubicBezTo>
                  <a:cubicBezTo>
                    <a:pt x="5" y="23"/>
                    <a:pt x="0" y="28"/>
                    <a:pt x="0" y="33"/>
                  </a:cubicBezTo>
                  <a:cubicBezTo>
                    <a:pt x="0" y="38"/>
                    <a:pt x="5" y="43"/>
                    <a:pt x="11" y="43"/>
                  </a:cubicBezTo>
                  <a:cubicBezTo>
                    <a:pt x="24" y="43"/>
                    <a:pt x="24" y="43"/>
                    <a:pt x="24" y="43"/>
                  </a:cubicBezTo>
                  <a:cubicBezTo>
                    <a:pt x="24" y="56"/>
                    <a:pt x="24" y="56"/>
                    <a:pt x="24" y="56"/>
                  </a:cubicBezTo>
                  <a:cubicBezTo>
                    <a:pt x="24" y="61"/>
                    <a:pt x="29" y="66"/>
                    <a:pt x="34" y="66"/>
                  </a:cubicBezTo>
                  <a:cubicBezTo>
                    <a:pt x="40" y="66"/>
                    <a:pt x="45" y="61"/>
                    <a:pt x="45" y="56"/>
                  </a:cubicBezTo>
                  <a:cubicBezTo>
                    <a:pt x="45" y="43"/>
                    <a:pt x="45" y="43"/>
                    <a:pt x="45" y="43"/>
                  </a:cubicBezTo>
                  <a:cubicBezTo>
                    <a:pt x="58" y="43"/>
                    <a:pt x="58" y="43"/>
                    <a:pt x="58" y="43"/>
                  </a:cubicBezTo>
                  <a:cubicBezTo>
                    <a:pt x="63" y="43"/>
                    <a:pt x="68" y="38"/>
                    <a:pt x="68" y="33"/>
                  </a:cubicBezTo>
                  <a:cubicBezTo>
                    <a:pt x="68" y="28"/>
                    <a:pt x="63" y="23"/>
                    <a:pt x="58" y="23"/>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3" name="淘宝店chenying0907 37"/>
            <p:cNvSpPr>
              <a:spLocks noEditPoints="1"/>
            </p:cNvSpPr>
            <p:nvPr/>
          </p:nvSpPr>
          <p:spPr>
            <a:xfrm>
              <a:off x="2809" y="1408"/>
              <a:ext cx="105" cy="136"/>
            </a:xfrm>
            <a:custGeom>
              <a:rect l="0" t="0" r="r" b="b"/>
              <a:pathLst>
                <a:path w="105" h="136">
                  <a:moveTo>
                    <a:pt x="53" y="52"/>
                  </a:moveTo>
                  <a:cubicBezTo>
                    <a:pt x="68" y="52"/>
                    <a:pt x="80" y="40"/>
                    <a:pt x="80" y="26"/>
                  </a:cubicBezTo>
                  <a:cubicBezTo>
                    <a:pt x="80" y="11"/>
                    <a:pt x="68" y="0"/>
                    <a:pt x="53" y="0"/>
                  </a:cubicBezTo>
                  <a:cubicBezTo>
                    <a:pt x="38" y="0"/>
                    <a:pt x="27" y="11"/>
                    <a:pt x="27" y="26"/>
                  </a:cubicBezTo>
                  <a:cubicBezTo>
                    <a:pt x="27" y="40"/>
                    <a:pt x="38" y="52"/>
                    <a:pt x="53" y="52"/>
                  </a:cubicBezTo>
                  <a:close/>
                  <a:moveTo>
                    <a:pt x="105" y="126"/>
                  </a:moveTo>
                  <a:cubicBezTo>
                    <a:pt x="97" y="126"/>
                    <a:pt x="84" y="123"/>
                    <a:pt x="84" y="103"/>
                  </a:cubicBezTo>
                  <a:cubicBezTo>
                    <a:pt x="84" y="103"/>
                    <a:pt x="59" y="105"/>
                    <a:pt x="61" y="83"/>
                  </a:cubicBezTo>
                  <a:cubicBezTo>
                    <a:pt x="62" y="73"/>
                    <a:pt x="68" y="68"/>
                    <a:pt x="75" y="66"/>
                  </a:cubicBezTo>
                  <a:cubicBezTo>
                    <a:pt x="68" y="62"/>
                    <a:pt x="61" y="60"/>
                    <a:pt x="53" y="60"/>
                  </a:cubicBezTo>
                  <a:cubicBezTo>
                    <a:pt x="24" y="60"/>
                    <a:pt x="0" y="92"/>
                    <a:pt x="0" y="132"/>
                  </a:cubicBezTo>
                  <a:cubicBezTo>
                    <a:pt x="0" y="133"/>
                    <a:pt x="0" y="134"/>
                    <a:pt x="0" y="136"/>
                  </a:cubicBezTo>
                  <a:cubicBezTo>
                    <a:pt x="105" y="136"/>
                    <a:pt x="105" y="136"/>
                    <a:pt x="105" y="136"/>
                  </a:cubicBezTo>
                  <a:cubicBezTo>
                    <a:pt x="105" y="134"/>
                    <a:pt x="105" y="133"/>
                    <a:pt x="105" y="132"/>
                  </a:cubicBezTo>
                  <a:cubicBezTo>
                    <a:pt x="105" y="130"/>
                    <a:pt x="105" y="128"/>
                    <a:pt x="105" y="126"/>
                  </a:cubicBezTo>
                  <a:close/>
                </a:path>
              </a:pathLst>
            </a:custGeom>
            <a:solidFill>
              <a:srgbClr val="FFFFFF"/>
            </a:solidFill>
            <a:ln>
              <a:noFill/>
            </a:ln>
          </p:spPr>
          <p:txBody>
            <a:bodyPr/>
            <a:lstStyle/>
            <a:p>
              <a:endParaRPr lang="zh-CN">
                <a:latin typeface="Noto Sans S Chinese Medium"/>
                <a:ea typeface="Noto Sans S Chinese Medium"/>
              </a:endParaRPr>
            </a:p>
          </p:txBody>
        </p:sp>
      </p:grpSp>
      <p:grpSp>
        <p:nvGrpSpPr>
          <p:cNvPr id="14" name="PA_淘宝店chenying0907 49"/>
          <p:cNvGrpSpPr/>
          <p:nvPr/>
        </p:nvGrpSpPr>
        <p:grpSpPr>
          <a:xfrm>
            <a:off x="4476751" y="1603234"/>
            <a:ext cx="195263" cy="268371"/>
            <a:chOff x="2820" y="838"/>
            <a:chExt cx="123" cy="169"/>
          </a:xfrm>
        </p:grpSpPr>
        <p:sp>
          <p:nvSpPr>
            <p:cNvPr id="15" name="淘宝店chenying0907 38"/>
            <p:cNvSpPr>
              <a:spLocks noEditPoints="1"/>
            </p:cNvSpPr>
            <p:nvPr/>
          </p:nvSpPr>
          <p:spPr>
            <a:xfrm>
              <a:off x="2841" y="856"/>
              <a:ext cx="55" cy="70"/>
            </a:xfrm>
            <a:custGeom>
              <a:rect l="0" t="0" r="r" b="b"/>
              <a:pathLst>
                <a:path w="55" h="70">
                  <a:moveTo>
                    <a:pt x="53" y="13"/>
                  </a:moveTo>
                  <a:cubicBezTo>
                    <a:pt x="2" y="13"/>
                    <a:pt x="2" y="13"/>
                    <a:pt x="2" y="13"/>
                  </a:cubicBezTo>
                  <a:cubicBezTo>
                    <a:pt x="1" y="13"/>
                    <a:pt x="0" y="15"/>
                    <a:pt x="0" y="15"/>
                  </a:cubicBezTo>
                  <a:cubicBezTo>
                    <a:pt x="0" y="17"/>
                    <a:pt x="1" y="18"/>
                    <a:pt x="2" y="18"/>
                  </a:cubicBezTo>
                  <a:cubicBezTo>
                    <a:pt x="53" y="18"/>
                    <a:pt x="53" y="18"/>
                    <a:pt x="53" y="18"/>
                  </a:cubicBezTo>
                  <a:cubicBezTo>
                    <a:pt x="54" y="18"/>
                    <a:pt x="55" y="17"/>
                    <a:pt x="55" y="15"/>
                  </a:cubicBezTo>
                  <a:cubicBezTo>
                    <a:pt x="55" y="15"/>
                    <a:pt x="54" y="13"/>
                    <a:pt x="53" y="13"/>
                  </a:cubicBezTo>
                  <a:close/>
                  <a:moveTo>
                    <a:pt x="2" y="5"/>
                  </a:moveTo>
                  <a:cubicBezTo>
                    <a:pt x="53" y="5"/>
                    <a:pt x="53" y="5"/>
                    <a:pt x="53" y="5"/>
                  </a:cubicBezTo>
                  <a:cubicBezTo>
                    <a:pt x="54" y="5"/>
                    <a:pt x="55" y="4"/>
                    <a:pt x="55" y="2"/>
                  </a:cubicBezTo>
                  <a:cubicBezTo>
                    <a:pt x="55" y="2"/>
                    <a:pt x="54" y="0"/>
                    <a:pt x="53" y="0"/>
                  </a:cubicBezTo>
                  <a:cubicBezTo>
                    <a:pt x="2" y="0"/>
                    <a:pt x="2" y="0"/>
                    <a:pt x="2" y="0"/>
                  </a:cubicBezTo>
                  <a:cubicBezTo>
                    <a:pt x="1" y="0"/>
                    <a:pt x="0" y="2"/>
                    <a:pt x="0" y="2"/>
                  </a:cubicBezTo>
                  <a:cubicBezTo>
                    <a:pt x="0" y="4"/>
                    <a:pt x="1" y="5"/>
                    <a:pt x="2" y="5"/>
                  </a:cubicBezTo>
                  <a:close/>
                  <a:moveTo>
                    <a:pt x="0" y="28"/>
                  </a:moveTo>
                  <a:cubicBezTo>
                    <a:pt x="0" y="30"/>
                    <a:pt x="1" y="31"/>
                    <a:pt x="2" y="31"/>
                  </a:cubicBezTo>
                  <a:cubicBezTo>
                    <a:pt x="38" y="31"/>
                    <a:pt x="38" y="31"/>
                    <a:pt x="38" y="31"/>
                  </a:cubicBezTo>
                  <a:cubicBezTo>
                    <a:pt x="43" y="28"/>
                    <a:pt x="47" y="27"/>
                    <a:pt x="51" y="26"/>
                  </a:cubicBezTo>
                  <a:cubicBezTo>
                    <a:pt x="2" y="26"/>
                    <a:pt x="2" y="26"/>
                    <a:pt x="2" y="26"/>
                  </a:cubicBezTo>
                  <a:cubicBezTo>
                    <a:pt x="1" y="26"/>
                    <a:pt x="0" y="27"/>
                    <a:pt x="0" y="28"/>
                  </a:cubicBezTo>
                  <a:close/>
                  <a:moveTo>
                    <a:pt x="0" y="42"/>
                  </a:moveTo>
                  <a:cubicBezTo>
                    <a:pt x="0" y="43"/>
                    <a:pt x="1" y="44"/>
                    <a:pt x="2" y="44"/>
                  </a:cubicBezTo>
                  <a:cubicBezTo>
                    <a:pt x="24" y="44"/>
                    <a:pt x="24" y="44"/>
                    <a:pt x="24" y="44"/>
                  </a:cubicBezTo>
                  <a:cubicBezTo>
                    <a:pt x="24" y="42"/>
                    <a:pt x="26" y="41"/>
                    <a:pt x="28" y="39"/>
                  </a:cubicBezTo>
                  <a:cubicBezTo>
                    <a:pt x="2" y="39"/>
                    <a:pt x="2" y="39"/>
                    <a:pt x="2" y="39"/>
                  </a:cubicBezTo>
                  <a:cubicBezTo>
                    <a:pt x="1" y="39"/>
                    <a:pt x="0" y="40"/>
                    <a:pt x="0" y="42"/>
                  </a:cubicBezTo>
                  <a:close/>
                  <a:moveTo>
                    <a:pt x="0" y="55"/>
                  </a:moveTo>
                  <a:cubicBezTo>
                    <a:pt x="0" y="55"/>
                    <a:pt x="1" y="57"/>
                    <a:pt x="2" y="57"/>
                  </a:cubicBezTo>
                  <a:cubicBezTo>
                    <a:pt x="17" y="57"/>
                    <a:pt x="17" y="57"/>
                    <a:pt x="17" y="57"/>
                  </a:cubicBezTo>
                  <a:cubicBezTo>
                    <a:pt x="17" y="55"/>
                    <a:pt x="18" y="54"/>
                    <a:pt x="18" y="52"/>
                  </a:cubicBezTo>
                  <a:cubicBezTo>
                    <a:pt x="2" y="52"/>
                    <a:pt x="2" y="52"/>
                    <a:pt x="2" y="52"/>
                  </a:cubicBezTo>
                  <a:cubicBezTo>
                    <a:pt x="1" y="52"/>
                    <a:pt x="0" y="53"/>
                    <a:pt x="0" y="55"/>
                  </a:cubicBezTo>
                  <a:close/>
                  <a:moveTo>
                    <a:pt x="0" y="68"/>
                  </a:moveTo>
                  <a:cubicBezTo>
                    <a:pt x="0" y="68"/>
                    <a:pt x="1" y="70"/>
                    <a:pt x="2" y="70"/>
                  </a:cubicBezTo>
                  <a:cubicBezTo>
                    <a:pt x="14" y="70"/>
                    <a:pt x="14" y="70"/>
                    <a:pt x="14" y="70"/>
                  </a:cubicBezTo>
                  <a:cubicBezTo>
                    <a:pt x="15" y="68"/>
                    <a:pt x="15" y="67"/>
                    <a:pt x="15" y="65"/>
                  </a:cubicBezTo>
                  <a:cubicBezTo>
                    <a:pt x="2" y="65"/>
                    <a:pt x="2" y="65"/>
                    <a:pt x="2" y="65"/>
                  </a:cubicBezTo>
                  <a:cubicBezTo>
                    <a:pt x="1" y="65"/>
                    <a:pt x="0" y="66"/>
                    <a:pt x="0" y="68"/>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6" name="淘宝店chenying0907 39"/>
            <p:cNvSpPr>
              <a:spLocks noEditPoints="1"/>
            </p:cNvSpPr>
            <p:nvPr/>
          </p:nvSpPr>
          <p:spPr>
            <a:xfrm>
              <a:off x="2860" y="887"/>
              <a:ext cx="83" cy="81"/>
            </a:xfrm>
            <a:custGeom>
              <a:rect l="0" t="0" r="r" b="b"/>
              <a:pathLst>
                <a:path w="83" h="81">
                  <a:moveTo>
                    <a:pt x="69" y="15"/>
                  </a:moveTo>
                  <a:cubicBezTo>
                    <a:pt x="53" y="0"/>
                    <a:pt x="30" y="0"/>
                    <a:pt x="15" y="15"/>
                  </a:cubicBezTo>
                  <a:cubicBezTo>
                    <a:pt x="0" y="29"/>
                    <a:pt x="0" y="52"/>
                    <a:pt x="15" y="66"/>
                  </a:cubicBezTo>
                  <a:cubicBezTo>
                    <a:pt x="30" y="81"/>
                    <a:pt x="53" y="81"/>
                    <a:pt x="69" y="66"/>
                  </a:cubicBezTo>
                  <a:cubicBezTo>
                    <a:pt x="83" y="52"/>
                    <a:pt x="83" y="29"/>
                    <a:pt x="69" y="15"/>
                  </a:cubicBezTo>
                  <a:close/>
                  <a:moveTo>
                    <a:pt x="23" y="59"/>
                  </a:moveTo>
                  <a:cubicBezTo>
                    <a:pt x="13" y="49"/>
                    <a:pt x="13" y="32"/>
                    <a:pt x="23" y="22"/>
                  </a:cubicBezTo>
                  <a:cubicBezTo>
                    <a:pt x="34" y="12"/>
                    <a:pt x="50" y="12"/>
                    <a:pt x="60" y="22"/>
                  </a:cubicBezTo>
                  <a:cubicBezTo>
                    <a:pt x="70" y="32"/>
                    <a:pt x="70" y="49"/>
                    <a:pt x="60" y="59"/>
                  </a:cubicBezTo>
                  <a:cubicBezTo>
                    <a:pt x="50" y="69"/>
                    <a:pt x="34" y="69"/>
                    <a:pt x="23" y="59"/>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7" name="淘宝店chenying0907 40"/>
            <p:cNvSpPr>
              <a:spLocks noEditPoints="1"/>
            </p:cNvSpPr>
            <p:nvPr/>
          </p:nvSpPr>
          <p:spPr>
            <a:xfrm>
              <a:off x="2820" y="955"/>
              <a:ext cx="53" cy="52"/>
            </a:xfrm>
            <a:custGeom>
              <a:rect l="0" t="0" r="r" b="b"/>
              <a:pathLst>
                <a:path w="53" h="52">
                  <a:moveTo>
                    <a:pt x="50" y="3"/>
                  </a:moveTo>
                  <a:cubicBezTo>
                    <a:pt x="47" y="0"/>
                    <a:pt x="42" y="0"/>
                    <a:pt x="39" y="3"/>
                  </a:cubicBezTo>
                  <a:cubicBezTo>
                    <a:pt x="39" y="3"/>
                    <a:pt x="39" y="3"/>
                    <a:pt x="39" y="3"/>
                  </a:cubicBezTo>
                  <a:cubicBezTo>
                    <a:pt x="50" y="14"/>
                    <a:pt x="50" y="14"/>
                    <a:pt x="50" y="14"/>
                  </a:cubicBezTo>
                  <a:cubicBezTo>
                    <a:pt x="50" y="14"/>
                    <a:pt x="50" y="14"/>
                    <a:pt x="50" y="14"/>
                  </a:cubicBezTo>
                  <a:cubicBezTo>
                    <a:pt x="53" y="11"/>
                    <a:pt x="53" y="6"/>
                    <a:pt x="50" y="3"/>
                  </a:cubicBezTo>
                  <a:close/>
                  <a:moveTo>
                    <a:pt x="3" y="38"/>
                  </a:moveTo>
                  <a:cubicBezTo>
                    <a:pt x="0" y="41"/>
                    <a:pt x="0" y="46"/>
                    <a:pt x="3" y="49"/>
                  </a:cubicBezTo>
                  <a:cubicBezTo>
                    <a:pt x="6" y="52"/>
                    <a:pt x="11" y="52"/>
                    <a:pt x="14" y="49"/>
                  </a:cubicBezTo>
                  <a:cubicBezTo>
                    <a:pt x="46" y="18"/>
                    <a:pt x="46" y="18"/>
                    <a:pt x="46" y="18"/>
                  </a:cubicBezTo>
                  <a:cubicBezTo>
                    <a:pt x="35" y="7"/>
                    <a:pt x="35" y="7"/>
                    <a:pt x="35" y="7"/>
                  </a:cubicBezTo>
                  <a:lnTo>
                    <a:pt x="3" y="38"/>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18" name="淘宝店chenying0907 41"/>
            <p:cNvSpPr/>
            <p:nvPr/>
          </p:nvSpPr>
          <p:spPr>
            <a:xfrm>
              <a:off x="2823" y="838"/>
              <a:ext cx="91" cy="104"/>
            </a:xfrm>
            <a:custGeom>
              <a:rect l="0" t="0" r="r" b="b"/>
              <a:pathLst>
                <a:path w="91" h="104">
                  <a:moveTo>
                    <a:pt x="44" y="96"/>
                  </a:moveTo>
                  <a:cubicBezTo>
                    <a:pt x="14" y="96"/>
                    <a:pt x="14" y="96"/>
                    <a:pt x="14" y="96"/>
                  </a:cubicBezTo>
                  <a:cubicBezTo>
                    <a:pt x="11" y="96"/>
                    <a:pt x="8" y="93"/>
                    <a:pt x="8" y="91"/>
                  </a:cubicBezTo>
                  <a:cubicBezTo>
                    <a:pt x="8" y="14"/>
                    <a:pt x="8" y="14"/>
                    <a:pt x="8" y="14"/>
                  </a:cubicBezTo>
                  <a:cubicBezTo>
                    <a:pt x="8" y="11"/>
                    <a:pt x="11" y="9"/>
                    <a:pt x="14" y="9"/>
                  </a:cubicBezTo>
                  <a:cubicBezTo>
                    <a:pt x="76" y="9"/>
                    <a:pt x="76" y="9"/>
                    <a:pt x="76" y="9"/>
                  </a:cubicBezTo>
                  <a:cubicBezTo>
                    <a:pt x="80" y="9"/>
                    <a:pt x="82" y="11"/>
                    <a:pt x="82" y="14"/>
                  </a:cubicBezTo>
                  <a:cubicBezTo>
                    <a:pt x="82" y="54"/>
                    <a:pt x="82" y="54"/>
                    <a:pt x="82" y="54"/>
                  </a:cubicBezTo>
                  <a:cubicBezTo>
                    <a:pt x="85" y="54"/>
                    <a:pt x="88" y="55"/>
                    <a:pt x="91" y="56"/>
                  </a:cubicBezTo>
                  <a:cubicBezTo>
                    <a:pt x="91" y="14"/>
                    <a:pt x="91" y="14"/>
                    <a:pt x="91" y="14"/>
                  </a:cubicBezTo>
                  <a:cubicBezTo>
                    <a:pt x="91" y="6"/>
                    <a:pt x="85" y="0"/>
                    <a:pt x="76" y="0"/>
                  </a:cubicBezTo>
                  <a:cubicBezTo>
                    <a:pt x="14" y="0"/>
                    <a:pt x="14" y="0"/>
                    <a:pt x="14" y="0"/>
                  </a:cubicBezTo>
                  <a:cubicBezTo>
                    <a:pt x="6" y="0"/>
                    <a:pt x="0" y="6"/>
                    <a:pt x="0" y="14"/>
                  </a:cubicBezTo>
                  <a:cubicBezTo>
                    <a:pt x="0" y="91"/>
                    <a:pt x="0" y="91"/>
                    <a:pt x="0" y="91"/>
                  </a:cubicBezTo>
                  <a:cubicBezTo>
                    <a:pt x="0" y="98"/>
                    <a:pt x="6" y="104"/>
                    <a:pt x="14" y="104"/>
                  </a:cubicBezTo>
                  <a:cubicBezTo>
                    <a:pt x="47" y="104"/>
                    <a:pt x="47" y="104"/>
                    <a:pt x="47" y="104"/>
                  </a:cubicBezTo>
                  <a:cubicBezTo>
                    <a:pt x="45" y="102"/>
                    <a:pt x="44" y="99"/>
                    <a:pt x="44" y="96"/>
                  </a:cubicBezTo>
                  <a:close/>
                </a:path>
              </a:pathLst>
            </a:custGeom>
            <a:solidFill>
              <a:srgbClr val="FFFFFF"/>
            </a:solidFill>
            <a:ln>
              <a:noFill/>
            </a:ln>
          </p:spPr>
          <p:txBody>
            <a:bodyPr/>
            <a:lstStyle/>
            <a:p>
              <a:endParaRPr lang="zh-CN">
                <a:latin typeface="Noto Sans S Chinese Medium"/>
                <a:ea typeface="Noto Sans S Chinese Medium"/>
              </a:endParaRPr>
            </a:p>
          </p:txBody>
        </p:sp>
      </p:grpSp>
      <p:grpSp>
        <p:nvGrpSpPr>
          <p:cNvPr id="19" name="PA_淘宝店chenying0907 51"/>
          <p:cNvGrpSpPr/>
          <p:nvPr/>
        </p:nvGrpSpPr>
        <p:grpSpPr>
          <a:xfrm>
            <a:off x="4446588" y="3416719"/>
            <a:ext cx="215900" cy="174679"/>
            <a:chOff x="2801" y="1980"/>
            <a:chExt cx="136" cy="110"/>
          </a:xfrm>
        </p:grpSpPr>
        <p:sp>
          <p:nvSpPr>
            <p:cNvPr id="20" name="淘宝店chenying0907 42"/>
            <p:cNvSpPr>
              <a:spLocks noEditPoints="1"/>
            </p:cNvSpPr>
            <p:nvPr/>
          </p:nvSpPr>
          <p:spPr>
            <a:xfrm>
              <a:off x="2801" y="2016"/>
              <a:ext cx="122" cy="74"/>
            </a:xfrm>
            <a:custGeom>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21" name="淘宝店chenying0907 43"/>
            <p:cNvSpPr/>
            <p:nvPr/>
          </p:nvSpPr>
          <p:spPr>
            <a:xfrm>
              <a:off x="2801" y="1980"/>
              <a:ext cx="136" cy="79"/>
            </a:xfrm>
            <a:custGeom>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p:spPr>
          <p:txBody>
            <a:bodyPr/>
            <a:lstStyle/>
            <a:p>
              <a:endParaRPr lang="zh-CN">
                <a:latin typeface="Noto Sans S Chinese Medium"/>
                <a:ea typeface="Noto Sans S Chinese Medium"/>
              </a:endParaRPr>
            </a:p>
          </p:txBody>
        </p:sp>
      </p:grpSp>
      <p:grpSp>
        <p:nvGrpSpPr>
          <p:cNvPr id="22" name="PA_淘宝店chenying0907 52"/>
          <p:cNvGrpSpPr/>
          <p:nvPr/>
        </p:nvGrpSpPr>
        <p:grpSpPr>
          <a:xfrm>
            <a:off x="4491038" y="4269470"/>
            <a:ext cx="177800" cy="242962"/>
            <a:chOff x="2829" y="2517"/>
            <a:chExt cx="112" cy="153"/>
          </a:xfrm>
        </p:grpSpPr>
        <p:sp>
          <p:nvSpPr>
            <p:cNvPr id="23" name="淘宝店chenying0907 44"/>
            <p:cNvSpPr>
              <a:spLocks noEditPoints="1"/>
            </p:cNvSpPr>
            <p:nvPr/>
          </p:nvSpPr>
          <p:spPr>
            <a:xfrm>
              <a:off x="2829" y="2517"/>
              <a:ext cx="112" cy="153"/>
            </a:xfrm>
            <a:custGeom>
              <a:rect l="0" t="0" r="r" b="b"/>
              <a:pathLst>
                <a:path w="112" h="153">
                  <a:moveTo>
                    <a:pt x="112" y="30"/>
                  </a:moveTo>
                  <a:lnTo>
                    <a:pt x="82" y="0"/>
                  </a:lnTo>
                  <a:lnTo>
                    <a:pt x="0" y="0"/>
                  </a:lnTo>
                  <a:lnTo>
                    <a:pt x="0" y="153"/>
                  </a:lnTo>
                  <a:lnTo>
                    <a:pt x="112" y="153"/>
                  </a:lnTo>
                  <a:lnTo>
                    <a:pt x="112" y="30"/>
                  </a:lnTo>
                  <a:close/>
                  <a:moveTo>
                    <a:pt x="99" y="34"/>
                  </a:moveTo>
                  <a:lnTo>
                    <a:pt x="79" y="34"/>
                  </a:lnTo>
                  <a:lnTo>
                    <a:pt x="79" y="14"/>
                  </a:lnTo>
                  <a:lnTo>
                    <a:pt x="99" y="34"/>
                  </a:lnTo>
                  <a:close/>
                  <a:moveTo>
                    <a:pt x="99" y="141"/>
                  </a:moveTo>
                  <a:lnTo>
                    <a:pt x="12" y="141"/>
                  </a:lnTo>
                  <a:lnTo>
                    <a:pt x="12" y="12"/>
                  </a:lnTo>
                  <a:lnTo>
                    <a:pt x="67" y="12"/>
                  </a:lnTo>
                  <a:lnTo>
                    <a:pt x="67" y="46"/>
                  </a:lnTo>
                  <a:lnTo>
                    <a:pt x="99" y="46"/>
                  </a:lnTo>
                  <a:lnTo>
                    <a:pt x="99" y="141"/>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24" name="Rectangle 45"/>
            <p:cNvSpPr>
              <a:spLocks noChangeArrowheads="1"/>
            </p:cNvSpPr>
            <p:nvPr/>
          </p:nvSpPr>
          <p:spPr>
            <a:xfrm>
              <a:off x="2850" y="2557"/>
              <a:ext cx="70" cy="6"/>
            </a:xfrm>
            <a:prstGeom prst="rect">
              <a:avLst/>
            </a:prstGeom>
            <a:solidFill>
              <a:srgbClr val="FFFFFF"/>
            </a:solidFill>
            <a:ln>
              <a:noFill/>
            </a:ln>
          </p:spPr>
          <p:txBody>
            <a:bodyPr/>
            <a:lstStyle/>
            <a:p>
              <a:endParaRPr lang="zh-CN">
                <a:latin typeface="Noto Sans S Chinese Medium"/>
                <a:ea typeface="Noto Sans S Chinese Medium"/>
              </a:endParaRPr>
            </a:p>
          </p:txBody>
        </p:sp>
        <p:sp>
          <p:nvSpPr>
            <p:cNvPr id="25" name="Rectangle 46"/>
            <p:cNvSpPr>
              <a:spLocks noChangeArrowheads="1"/>
            </p:cNvSpPr>
            <p:nvPr/>
          </p:nvSpPr>
          <p:spPr>
            <a:xfrm>
              <a:off x="2850" y="2579"/>
              <a:ext cx="70" cy="7"/>
            </a:xfrm>
            <a:prstGeom prst="rect">
              <a:avLst/>
            </a:prstGeom>
            <a:solidFill>
              <a:srgbClr val="FFFFFF"/>
            </a:solidFill>
            <a:ln>
              <a:noFill/>
            </a:ln>
          </p:spPr>
          <p:txBody>
            <a:bodyPr/>
            <a:lstStyle/>
            <a:p>
              <a:endParaRPr lang="zh-CN">
                <a:latin typeface="Noto Sans S Chinese Medium"/>
                <a:ea typeface="Noto Sans S Chinese Medium"/>
              </a:endParaRPr>
            </a:p>
          </p:txBody>
        </p:sp>
        <p:sp>
          <p:nvSpPr>
            <p:cNvPr id="26" name="Rectangle 47"/>
            <p:cNvSpPr>
              <a:spLocks noChangeArrowheads="1"/>
            </p:cNvSpPr>
            <p:nvPr/>
          </p:nvSpPr>
          <p:spPr>
            <a:xfrm>
              <a:off x="2850" y="2602"/>
              <a:ext cx="70" cy="6"/>
            </a:xfrm>
            <a:prstGeom prst="rect">
              <a:avLst/>
            </a:prstGeom>
            <a:solidFill>
              <a:srgbClr val="FFFFFF"/>
            </a:solidFill>
            <a:ln>
              <a:noFill/>
            </a:ln>
          </p:spPr>
          <p:txBody>
            <a:bodyPr/>
            <a:lstStyle/>
            <a:p>
              <a:endParaRPr lang="zh-CN">
                <a:latin typeface="Noto Sans S Chinese Medium"/>
                <a:ea typeface="Noto Sans S Chinese Medium"/>
              </a:endParaRPr>
            </a:p>
          </p:txBody>
        </p:sp>
        <p:sp>
          <p:nvSpPr>
            <p:cNvPr id="27" name="Rectangle 48"/>
            <p:cNvSpPr>
              <a:spLocks noChangeArrowheads="1"/>
            </p:cNvSpPr>
            <p:nvPr/>
          </p:nvSpPr>
          <p:spPr>
            <a:xfrm>
              <a:off x="2850" y="2625"/>
              <a:ext cx="70" cy="6"/>
            </a:xfrm>
            <a:prstGeom prst="rect">
              <a:avLst/>
            </a:prstGeom>
            <a:solidFill>
              <a:srgbClr val="FFFFFF"/>
            </a:solidFill>
            <a:ln>
              <a:noFill/>
            </a:ln>
          </p:spPr>
          <p:txBody>
            <a:bodyPr/>
            <a:lstStyle/>
            <a:p>
              <a:endParaRPr lang="zh-CN">
                <a:latin typeface="Noto Sans S Chinese Medium"/>
                <a:ea typeface="Noto Sans S Chinese Medium"/>
              </a:endParaRPr>
            </a:p>
          </p:txBody>
        </p:sp>
      </p:grpSp>
      <p:sp>
        <p:nvSpPr>
          <p:cNvPr id="28" name="PA_淘宝店chenying0907 53"/>
          <p:cNvSpPr>
            <a:spLocks noChangeArrowheads="1"/>
          </p:cNvSpPr>
          <p:nvPr/>
        </p:nvSpPr>
        <p:spPr>
          <a:xfrm>
            <a:off x="5435600" y="1436495"/>
            <a:ext cx="2952750" cy="523220"/>
          </a:xfrm>
          <a:prstGeom prst="rect">
            <a:avLst/>
          </a:prstGeom>
          <a:noFill/>
          <a:ln>
            <a:noFill/>
          </a:ln>
        </p:spPr>
        <p:txBody>
          <a:bodyPr lIns="0" tIns="0" rIns="0" bIns="0">
            <a:spAutoFit/>
          </a:bodyPr>
          <a:lstStyle/>
          <a:p>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sp>
        <p:nvSpPr>
          <p:cNvPr id="29" name="PA_淘宝店chenying0907 54"/>
          <p:cNvSpPr>
            <a:spLocks noChangeArrowheads="1"/>
          </p:cNvSpPr>
          <p:nvPr/>
        </p:nvSpPr>
        <p:spPr>
          <a:xfrm>
            <a:off x="5435600" y="3207103"/>
            <a:ext cx="2952750" cy="523220"/>
          </a:xfrm>
          <a:prstGeom prst="rect">
            <a:avLst/>
          </a:prstGeom>
          <a:noFill/>
          <a:ln>
            <a:noFill/>
          </a:ln>
        </p:spPr>
        <p:txBody>
          <a:bodyPr lIns="0" tIns="0" rIns="0" bIns="0">
            <a:spAutoFit/>
          </a:bodyPr>
          <a:lstStyle/>
          <a:p>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sp>
        <p:nvSpPr>
          <p:cNvPr id="30" name="PA_淘宝店chenying0907 55"/>
          <p:cNvSpPr>
            <a:spLocks noChangeArrowheads="1"/>
          </p:cNvSpPr>
          <p:nvPr/>
        </p:nvSpPr>
        <p:spPr>
          <a:xfrm>
            <a:off x="773113" y="2333709"/>
            <a:ext cx="2952750" cy="523220"/>
          </a:xfrm>
          <a:prstGeom prst="rect">
            <a:avLst/>
          </a:prstGeom>
          <a:noFill/>
          <a:ln>
            <a:noFill/>
          </a:ln>
        </p:spPr>
        <p:txBody>
          <a:bodyPr lIns="0" tIns="0" rIns="0" bIns="0">
            <a:spAutoFit/>
          </a:bodyPr>
          <a:lstStyle/>
          <a:p>
            <a:pPr algn="r"/>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pPr algn="r"/>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sp>
        <p:nvSpPr>
          <p:cNvPr id="31" name="PA_淘宝店chenying0907 56"/>
          <p:cNvSpPr>
            <a:spLocks noChangeArrowheads="1"/>
          </p:cNvSpPr>
          <p:nvPr/>
        </p:nvSpPr>
        <p:spPr>
          <a:xfrm>
            <a:off x="773113" y="4104318"/>
            <a:ext cx="2952750" cy="523220"/>
          </a:xfrm>
          <a:prstGeom prst="rect">
            <a:avLst/>
          </a:prstGeom>
          <a:noFill/>
          <a:ln>
            <a:noFill/>
          </a:ln>
        </p:spPr>
        <p:txBody>
          <a:bodyPr lIns="0" tIns="0" rIns="0" bIns="0">
            <a:spAutoFit/>
          </a:bodyPr>
          <a:lstStyle/>
          <a:p>
            <a:pPr algn="r"/>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pPr algn="r"/>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grpSp>
        <p:nvGrpSpPr>
          <p:cNvPr id="32" name="PA_淘宝店chenying0907 51"/>
          <p:cNvGrpSpPr/>
          <p:nvPr/>
        </p:nvGrpSpPr>
        <p:grpSpPr>
          <a:xfrm>
            <a:off x="-9190" y="0"/>
            <a:ext cx="620750" cy="791858"/>
            <a:chOff x="0" y="-21236"/>
            <a:chExt cx="3311527" cy="4224338"/>
          </a:xfrm>
        </p:grpSpPr>
        <p:sp>
          <p:nvSpPr>
            <p:cNvPr id="33"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34"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35"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36" name="PA_文本框 4"/>
          <p:cNvSpPr txBox="1">
            <a:spLocks noChangeArrowheads="1"/>
          </p:cNvSpPr>
          <p:nvPr/>
        </p:nvSpPr>
        <p:spPr>
          <a:xfrm>
            <a:off x="535359" y="184337"/>
            <a:ext cx="2236511" cy="400110"/>
          </a:xfrm>
          <a:prstGeom prst="rect">
            <a:avLst/>
          </a:prstGeom>
          <a:noFill/>
          <a:ln>
            <a:noFill/>
          </a:ln>
        </p:spPr>
        <p:txBody>
          <a:bodyPr wrap="non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37" name="PA_文本框 5"/>
          <p:cNvSpPr txBox="1">
            <a:spLocks noChangeArrowheads="1"/>
          </p:cNvSpPr>
          <p:nvPr/>
        </p:nvSpPr>
        <p:spPr>
          <a:xfrm>
            <a:off x="535359" y="509426"/>
            <a:ext cx="2071401" cy="215444"/>
          </a:xfrm>
          <a:prstGeom prst="rect">
            <a:avLst/>
          </a:prstGeom>
          <a:noFill/>
          <a:ln>
            <a:noFill/>
          </a:ln>
        </p:spPr>
        <p:txBody>
          <a:bodyPr wrap="non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18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2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24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3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6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nodeType="withEffect">
                                  <p:stCondLst>
                                    <p:cond delay="90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120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150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nodeType="withEffect">
                                  <p:stCondLst>
                                    <p:cond delay="180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nodeType="withEffect">
                                  <p:stCondLst>
                                    <p:cond delay="21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nodeType="withEffect">
                                  <p:stCondLst>
                                    <p:cond delay="240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nodeType="withEffect">
                                  <p:stCondLst>
                                    <p:cond delay="30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Line 55"/>
          <p:cNvSpPr>
            <a:spLocks noChangeShapeType="1"/>
          </p:cNvSpPr>
          <p:nvPr/>
        </p:nvSpPr>
        <p:spPr>
          <a:xfrm>
            <a:off x="1416050" y="3041000"/>
            <a:ext cx="0" cy="482749"/>
          </a:xfrm>
          <a:prstGeom prst="line">
            <a:avLst/>
          </a:prstGeom>
          <a:noFill/>
          <a:ln w="6350">
            <a:solidFill>
              <a:schemeClr val="bg1">
                <a:lumMod val="50000"/>
              </a:schemeClr>
            </a:solidFill>
            <a:miter/>
            <a:tailEnd type="oval" w="sm" len="sm"/>
          </a:ln>
        </p:spPr>
        <p:txBody>
          <a:bodyPr/>
          <a:lstStyle/>
          <a:p>
            <a:endParaRPr lang="zh-CN">
              <a:latin typeface="Noto Sans S Chinese Medium"/>
              <a:ea typeface="Noto Sans S Chinese Medium"/>
            </a:endParaRPr>
          </a:p>
        </p:txBody>
      </p:sp>
      <p:sp>
        <p:nvSpPr>
          <p:cNvPr id="3" name="PA_Line 58"/>
          <p:cNvSpPr>
            <a:spLocks noChangeShapeType="1"/>
          </p:cNvSpPr>
          <p:nvPr/>
        </p:nvSpPr>
        <p:spPr>
          <a:xfrm>
            <a:off x="3521075" y="3041000"/>
            <a:ext cx="0" cy="482749"/>
          </a:xfrm>
          <a:prstGeom prst="line">
            <a:avLst/>
          </a:prstGeom>
          <a:noFill/>
          <a:ln w="6350">
            <a:solidFill>
              <a:schemeClr val="bg1">
                <a:lumMod val="50000"/>
              </a:schemeClr>
            </a:solidFill>
            <a:miter/>
            <a:tailEnd type="oval" w="sm" len="sm"/>
          </a:ln>
        </p:spPr>
        <p:txBody>
          <a:bodyPr/>
          <a:lstStyle/>
          <a:p>
            <a:endParaRPr lang="zh-CN">
              <a:latin typeface="Noto Sans S Chinese Medium"/>
              <a:ea typeface="Noto Sans S Chinese Medium"/>
            </a:endParaRPr>
          </a:p>
        </p:txBody>
      </p:sp>
      <p:sp>
        <p:nvSpPr>
          <p:cNvPr id="4" name="PA_Line 61"/>
          <p:cNvSpPr>
            <a:spLocks noChangeShapeType="1"/>
          </p:cNvSpPr>
          <p:nvPr/>
        </p:nvSpPr>
        <p:spPr>
          <a:xfrm>
            <a:off x="5559425" y="3041000"/>
            <a:ext cx="0" cy="482749"/>
          </a:xfrm>
          <a:prstGeom prst="line">
            <a:avLst/>
          </a:prstGeom>
          <a:noFill/>
          <a:ln w="6350">
            <a:solidFill>
              <a:schemeClr val="bg1">
                <a:lumMod val="50000"/>
              </a:schemeClr>
            </a:solidFill>
            <a:miter/>
            <a:tailEnd type="oval" w="sm" len="sm"/>
          </a:ln>
        </p:spPr>
        <p:txBody>
          <a:bodyPr/>
          <a:lstStyle/>
          <a:p>
            <a:endParaRPr lang="zh-CN">
              <a:latin typeface="Noto Sans S Chinese Medium"/>
              <a:ea typeface="Noto Sans S Chinese Medium"/>
            </a:endParaRPr>
          </a:p>
        </p:txBody>
      </p:sp>
      <p:sp>
        <p:nvSpPr>
          <p:cNvPr id="5" name="PA_Line 64"/>
          <p:cNvSpPr>
            <a:spLocks noChangeShapeType="1"/>
          </p:cNvSpPr>
          <p:nvPr/>
        </p:nvSpPr>
        <p:spPr>
          <a:xfrm>
            <a:off x="7523163" y="3041000"/>
            <a:ext cx="0" cy="482749"/>
          </a:xfrm>
          <a:prstGeom prst="line">
            <a:avLst/>
          </a:prstGeom>
          <a:noFill/>
          <a:ln w="6350">
            <a:solidFill>
              <a:schemeClr val="bg1">
                <a:lumMod val="50000"/>
              </a:schemeClr>
            </a:solidFill>
            <a:miter/>
            <a:tailEnd type="oval" w="sm" len="sm"/>
          </a:ln>
        </p:spPr>
        <p:txBody>
          <a:bodyPr/>
          <a:lstStyle/>
          <a:p>
            <a:endParaRPr lang="zh-CN">
              <a:latin typeface="Noto Sans S Chinese Medium"/>
              <a:ea typeface="Noto Sans S Chinese Medium"/>
            </a:endParaRPr>
          </a:p>
        </p:txBody>
      </p:sp>
      <p:sp>
        <p:nvSpPr>
          <p:cNvPr id="6" name="PA_任意多边形 66"/>
          <p:cNvSpPr/>
          <p:nvPr/>
        </p:nvSpPr>
        <p:spPr>
          <a:xfrm>
            <a:off x="6873162" y="1471114"/>
            <a:ext cx="1360328" cy="1589895"/>
          </a:xfrm>
          <a:custGeom>
            <a:rect l="0" t="0" r="r" b="b"/>
            <a:pathLst>
              <a:path w="1360328" h="1589895">
                <a:moveTo>
                  <a:pt x="1221045" y="0"/>
                </a:moveTo>
                <a:cubicBezTo>
                  <a:pt x="1084084" y="276201"/>
                  <a:pt x="1084084" y="276201"/>
                  <a:pt x="1084084" y="276201"/>
                </a:cubicBezTo>
                <a:cubicBezTo>
                  <a:pt x="1137476" y="276201"/>
                  <a:pt x="1137476" y="276201"/>
                  <a:pt x="1137476" y="276201"/>
                </a:cubicBezTo>
                <a:cubicBezTo>
                  <a:pt x="1137476" y="935369"/>
                  <a:pt x="1137476" y="935369"/>
                  <a:pt x="1137476" y="935369"/>
                </a:cubicBezTo>
                <a:cubicBezTo>
                  <a:pt x="1137476" y="1204607"/>
                  <a:pt x="921587" y="1422782"/>
                  <a:pt x="652307" y="1422782"/>
                </a:cubicBezTo>
                <a:cubicBezTo>
                  <a:pt x="383028" y="1422782"/>
                  <a:pt x="167139" y="1204607"/>
                  <a:pt x="167139" y="935369"/>
                </a:cubicBezTo>
                <a:cubicBezTo>
                  <a:pt x="0" y="935369"/>
                  <a:pt x="0" y="935369"/>
                  <a:pt x="0" y="935369"/>
                </a:cubicBezTo>
                <a:cubicBezTo>
                  <a:pt x="0" y="1297447"/>
                  <a:pt x="292494" y="1589895"/>
                  <a:pt x="652307" y="1589895"/>
                </a:cubicBezTo>
                <a:cubicBezTo>
                  <a:pt x="1012121" y="1589895"/>
                  <a:pt x="1304615" y="1297447"/>
                  <a:pt x="1304615" y="935369"/>
                </a:cubicBezTo>
                <a:cubicBezTo>
                  <a:pt x="1304615" y="276201"/>
                  <a:pt x="1304615" y="276201"/>
                  <a:pt x="1304615" y="276201"/>
                </a:cubicBezTo>
                <a:cubicBezTo>
                  <a:pt x="1360328" y="276201"/>
                  <a:pt x="1360328" y="276201"/>
                  <a:pt x="1360328" y="276201"/>
                </a:cubicBezTo>
                <a:lnTo>
                  <a:pt x="1221045" y="0"/>
                </a:lnTo>
                <a:close/>
              </a:path>
            </a:pathLst>
          </a:custGeom>
          <a:solidFill>
            <a:schemeClr val="bg1">
              <a:lumMod val="85000"/>
            </a:schemeClr>
          </a:solidFill>
          <a:ln>
            <a:noFill/>
          </a:ln>
        </p:spPr>
        <p:txBody>
          <a:bodyPr/>
          <a:lstStyle/>
          <a:p>
            <a:endParaRPr lang="zh-CN">
              <a:latin typeface="Noto Sans S Chinese Medium"/>
              <a:ea typeface="Noto Sans S Chinese Medium"/>
            </a:endParaRPr>
          </a:p>
        </p:txBody>
      </p:sp>
      <p:sp>
        <p:nvSpPr>
          <p:cNvPr id="7" name="PA_任意多边形 57"/>
          <p:cNvSpPr/>
          <p:nvPr/>
        </p:nvSpPr>
        <p:spPr>
          <a:xfrm>
            <a:off x="767637" y="1471114"/>
            <a:ext cx="1360328" cy="1589895"/>
          </a:xfrm>
          <a:custGeom>
            <a:rect l="0" t="0" r="r" b="b"/>
            <a:pathLst>
              <a:path w="1360328" h="1589895">
                <a:moveTo>
                  <a:pt x="1221045" y="0"/>
                </a:moveTo>
                <a:cubicBezTo>
                  <a:pt x="1084084" y="276201"/>
                  <a:pt x="1084084" y="276201"/>
                  <a:pt x="1084084" y="276201"/>
                </a:cubicBezTo>
                <a:cubicBezTo>
                  <a:pt x="1137476" y="276201"/>
                  <a:pt x="1137476" y="276201"/>
                  <a:pt x="1137476" y="276201"/>
                </a:cubicBezTo>
                <a:cubicBezTo>
                  <a:pt x="1137476" y="935369"/>
                  <a:pt x="1137476" y="935369"/>
                  <a:pt x="1137476" y="935369"/>
                </a:cubicBezTo>
                <a:cubicBezTo>
                  <a:pt x="1137476" y="1204607"/>
                  <a:pt x="921587" y="1422782"/>
                  <a:pt x="652307" y="1422782"/>
                </a:cubicBezTo>
                <a:cubicBezTo>
                  <a:pt x="383028" y="1422782"/>
                  <a:pt x="167139" y="1204607"/>
                  <a:pt x="167139" y="935369"/>
                </a:cubicBezTo>
                <a:cubicBezTo>
                  <a:pt x="0" y="935369"/>
                  <a:pt x="0" y="935369"/>
                  <a:pt x="0" y="935369"/>
                </a:cubicBezTo>
                <a:cubicBezTo>
                  <a:pt x="0" y="1297447"/>
                  <a:pt x="292494" y="1589895"/>
                  <a:pt x="652307" y="1589895"/>
                </a:cubicBezTo>
                <a:cubicBezTo>
                  <a:pt x="1012121" y="1589895"/>
                  <a:pt x="1304615" y="1297447"/>
                  <a:pt x="1304615" y="935369"/>
                </a:cubicBezTo>
                <a:cubicBezTo>
                  <a:pt x="1304615" y="276201"/>
                  <a:pt x="1304615" y="276201"/>
                  <a:pt x="1304615" y="276201"/>
                </a:cubicBezTo>
                <a:cubicBezTo>
                  <a:pt x="1360328" y="276201"/>
                  <a:pt x="1360328" y="276201"/>
                  <a:pt x="1360328" y="276201"/>
                </a:cubicBezTo>
                <a:lnTo>
                  <a:pt x="1221045" y="0"/>
                </a:lnTo>
                <a:close/>
              </a:path>
            </a:pathLst>
          </a:custGeom>
          <a:solidFill>
            <a:schemeClr val="bg1">
              <a:lumMod val="85000"/>
            </a:schemeClr>
          </a:solidFill>
          <a:ln>
            <a:noFill/>
          </a:ln>
        </p:spPr>
        <p:txBody>
          <a:bodyPr/>
          <a:lstStyle/>
          <a:p>
            <a:endParaRPr lang="zh-CN">
              <a:latin typeface="Noto Sans S Chinese Medium"/>
              <a:ea typeface="Noto Sans S Chinese Medium"/>
            </a:endParaRPr>
          </a:p>
        </p:txBody>
      </p:sp>
      <p:sp>
        <p:nvSpPr>
          <p:cNvPr id="8" name="PA_任意多边形 63"/>
          <p:cNvSpPr/>
          <p:nvPr/>
        </p:nvSpPr>
        <p:spPr>
          <a:xfrm>
            <a:off x="4911012" y="1471114"/>
            <a:ext cx="1360328" cy="1589895"/>
          </a:xfrm>
          <a:custGeom>
            <a:rect l="0" t="0" r="r" b="b"/>
            <a:pathLst>
              <a:path w="1360328" h="1589895">
                <a:moveTo>
                  <a:pt x="1221045" y="0"/>
                </a:moveTo>
                <a:cubicBezTo>
                  <a:pt x="1084084" y="276201"/>
                  <a:pt x="1084084" y="276201"/>
                  <a:pt x="1084084" y="276201"/>
                </a:cubicBezTo>
                <a:cubicBezTo>
                  <a:pt x="1137476" y="276201"/>
                  <a:pt x="1137476" y="276201"/>
                  <a:pt x="1137476" y="276201"/>
                </a:cubicBezTo>
                <a:cubicBezTo>
                  <a:pt x="1137476" y="935369"/>
                  <a:pt x="1137476" y="935369"/>
                  <a:pt x="1137476" y="935369"/>
                </a:cubicBezTo>
                <a:cubicBezTo>
                  <a:pt x="1137476" y="1204607"/>
                  <a:pt x="921587" y="1422782"/>
                  <a:pt x="652307" y="1422782"/>
                </a:cubicBezTo>
                <a:cubicBezTo>
                  <a:pt x="383028" y="1422782"/>
                  <a:pt x="167139" y="1204607"/>
                  <a:pt x="167139" y="935369"/>
                </a:cubicBezTo>
                <a:cubicBezTo>
                  <a:pt x="0" y="935369"/>
                  <a:pt x="0" y="935369"/>
                  <a:pt x="0" y="935369"/>
                </a:cubicBezTo>
                <a:cubicBezTo>
                  <a:pt x="0" y="1297447"/>
                  <a:pt x="292494" y="1589895"/>
                  <a:pt x="652307" y="1589895"/>
                </a:cubicBezTo>
                <a:cubicBezTo>
                  <a:pt x="1012121" y="1589895"/>
                  <a:pt x="1304615" y="1297447"/>
                  <a:pt x="1304615" y="935369"/>
                </a:cubicBezTo>
                <a:cubicBezTo>
                  <a:pt x="1304615" y="276201"/>
                  <a:pt x="1304615" y="276201"/>
                  <a:pt x="1304615" y="276201"/>
                </a:cubicBezTo>
                <a:cubicBezTo>
                  <a:pt x="1360328" y="276201"/>
                  <a:pt x="1360328" y="276201"/>
                  <a:pt x="1360328" y="276201"/>
                </a:cubicBezTo>
                <a:lnTo>
                  <a:pt x="1221045" y="0"/>
                </a:lnTo>
                <a:close/>
              </a:path>
            </a:pathLst>
          </a:custGeom>
          <a:solidFill>
            <a:schemeClr val="bg1">
              <a:lumMod val="85000"/>
            </a:schemeClr>
          </a:solidFill>
          <a:ln>
            <a:noFill/>
          </a:ln>
        </p:spPr>
        <p:txBody>
          <a:bodyPr/>
          <a:lstStyle/>
          <a:p>
            <a:endParaRPr lang="zh-CN">
              <a:latin typeface="Noto Sans S Chinese Medium"/>
              <a:ea typeface="Noto Sans S Chinese Medium"/>
            </a:endParaRPr>
          </a:p>
        </p:txBody>
      </p:sp>
      <p:sp>
        <p:nvSpPr>
          <p:cNvPr id="9" name="PA_任意多边形 60"/>
          <p:cNvSpPr/>
          <p:nvPr/>
        </p:nvSpPr>
        <p:spPr>
          <a:xfrm>
            <a:off x="2872662" y="1471114"/>
            <a:ext cx="1360328" cy="1589895"/>
          </a:xfrm>
          <a:custGeom>
            <a:rect l="0" t="0" r="r" b="b"/>
            <a:pathLst>
              <a:path w="1360328" h="1589895">
                <a:moveTo>
                  <a:pt x="1221045" y="0"/>
                </a:moveTo>
                <a:cubicBezTo>
                  <a:pt x="1084084" y="276201"/>
                  <a:pt x="1084084" y="276201"/>
                  <a:pt x="1084084" y="276201"/>
                </a:cubicBezTo>
                <a:cubicBezTo>
                  <a:pt x="1137476" y="276201"/>
                  <a:pt x="1137476" y="276201"/>
                  <a:pt x="1137476" y="276201"/>
                </a:cubicBezTo>
                <a:cubicBezTo>
                  <a:pt x="1137476" y="935369"/>
                  <a:pt x="1137476" y="935369"/>
                  <a:pt x="1137476" y="935369"/>
                </a:cubicBezTo>
                <a:cubicBezTo>
                  <a:pt x="1137476" y="1204607"/>
                  <a:pt x="921587" y="1422782"/>
                  <a:pt x="652307" y="1422782"/>
                </a:cubicBezTo>
                <a:cubicBezTo>
                  <a:pt x="383028" y="1422782"/>
                  <a:pt x="167139" y="1204607"/>
                  <a:pt x="167139" y="935369"/>
                </a:cubicBezTo>
                <a:cubicBezTo>
                  <a:pt x="0" y="935369"/>
                  <a:pt x="0" y="935369"/>
                  <a:pt x="0" y="935369"/>
                </a:cubicBezTo>
                <a:cubicBezTo>
                  <a:pt x="0" y="1297447"/>
                  <a:pt x="292494" y="1589895"/>
                  <a:pt x="652307" y="1589895"/>
                </a:cubicBezTo>
                <a:cubicBezTo>
                  <a:pt x="1012121" y="1589895"/>
                  <a:pt x="1304615" y="1297447"/>
                  <a:pt x="1304615" y="935369"/>
                </a:cubicBezTo>
                <a:cubicBezTo>
                  <a:pt x="1304615" y="276201"/>
                  <a:pt x="1304615" y="276201"/>
                  <a:pt x="1304615" y="276201"/>
                </a:cubicBezTo>
                <a:cubicBezTo>
                  <a:pt x="1360328" y="276201"/>
                  <a:pt x="1360328" y="276201"/>
                  <a:pt x="1360328" y="276201"/>
                </a:cubicBezTo>
                <a:lnTo>
                  <a:pt x="1221045" y="0"/>
                </a:lnTo>
                <a:close/>
              </a:path>
            </a:pathLst>
          </a:custGeom>
          <a:solidFill>
            <a:schemeClr val="bg1">
              <a:lumMod val="85000"/>
            </a:schemeClr>
          </a:solidFill>
          <a:ln>
            <a:noFill/>
          </a:ln>
        </p:spPr>
        <p:txBody>
          <a:bodyPr/>
          <a:lstStyle/>
          <a:p>
            <a:endParaRPr lang="zh-CN">
              <a:latin typeface="Noto Sans S Chinese Medium"/>
              <a:ea typeface="Noto Sans S Chinese Medium"/>
            </a:endParaRPr>
          </a:p>
        </p:txBody>
      </p:sp>
      <p:sp>
        <p:nvSpPr>
          <p:cNvPr id="10" name="PA_淘宝店chenying0907 80"/>
          <p:cNvSpPr>
            <a:spLocks noChangeArrowheads="1"/>
          </p:cNvSpPr>
          <p:nvPr/>
        </p:nvSpPr>
        <p:spPr>
          <a:xfrm>
            <a:off x="696913" y="3660316"/>
            <a:ext cx="1428750" cy="590931"/>
          </a:xfrm>
          <a:prstGeom prst="rect">
            <a:avLst/>
          </a:prstGeom>
          <a:noFill/>
          <a:ln>
            <a:noFill/>
          </a:ln>
        </p:spPr>
        <p:txBody>
          <a:bodyPr lIns="0" tIns="0" rIns="0" bIns="0">
            <a:spAutoFit/>
          </a:bodyPr>
          <a:lstStyle/>
          <a:p>
            <a:pPr algn="ctr">
              <a:lnSpc>
                <a:spcPct val="120000"/>
              </a:lnSpc>
              <a:buFont typeface="Arial" charset="0"/>
              <a:buNone/>
            </a:pPr>
            <a:r>
              <a:rPr lang="zh-CN" sz="1200" b="1">
                <a:solidFill>
                  <a:schemeClr val="bg1">
                    <a:lumMod val="50000"/>
                  </a:schemeClr>
                </a:solidFill>
                <a:latin typeface="Noto Sans S Chinese Medium"/>
                <a:ea typeface="Noto Sans S Chinese Medium"/>
              </a:rPr>
              <a:t>添加标题</a:t>
            </a:r>
            <a:endParaRPr lang="en-US" sz="12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1" name="PA_淘宝店chenying0907 81"/>
          <p:cNvSpPr>
            <a:spLocks noChangeArrowheads="1"/>
          </p:cNvSpPr>
          <p:nvPr/>
        </p:nvSpPr>
        <p:spPr>
          <a:xfrm>
            <a:off x="2801938" y="3660316"/>
            <a:ext cx="1428750" cy="590931"/>
          </a:xfrm>
          <a:prstGeom prst="rect">
            <a:avLst/>
          </a:prstGeom>
          <a:noFill/>
          <a:ln>
            <a:noFill/>
          </a:ln>
        </p:spPr>
        <p:txBody>
          <a:bodyPr lIns="0" tIns="0" rIns="0" bIns="0">
            <a:spAutoFit/>
          </a:bodyPr>
          <a:lstStyle/>
          <a:p>
            <a:pPr algn="ctr">
              <a:lnSpc>
                <a:spcPct val="120000"/>
              </a:lnSpc>
              <a:buFont typeface="Arial" charset="0"/>
              <a:buNone/>
            </a:pPr>
            <a:r>
              <a:rPr lang="zh-CN" sz="1200" b="1">
                <a:solidFill>
                  <a:schemeClr val="bg1">
                    <a:lumMod val="50000"/>
                  </a:schemeClr>
                </a:solidFill>
                <a:latin typeface="Noto Sans S Chinese Medium"/>
                <a:ea typeface="Noto Sans S Chinese Medium"/>
              </a:rPr>
              <a:t>添加标题</a:t>
            </a:r>
            <a:endParaRPr lang="en-US" sz="12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2" name="PA_淘宝店chenying0907 82"/>
          <p:cNvSpPr>
            <a:spLocks noChangeArrowheads="1"/>
          </p:cNvSpPr>
          <p:nvPr/>
        </p:nvSpPr>
        <p:spPr>
          <a:xfrm>
            <a:off x="4843463" y="3660316"/>
            <a:ext cx="1428750" cy="590931"/>
          </a:xfrm>
          <a:prstGeom prst="rect">
            <a:avLst/>
          </a:prstGeom>
          <a:noFill/>
          <a:ln>
            <a:noFill/>
          </a:ln>
        </p:spPr>
        <p:txBody>
          <a:bodyPr lIns="0" tIns="0" rIns="0" bIns="0">
            <a:spAutoFit/>
          </a:bodyPr>
          <a:lstStyle/>
          <a:p>
            <a:pPr algn="ctr">
              <a:lnSpc>
                <a:spcPct val="120000"/>
              </a:lnSpc>
              <a:buFont typeface="Arial" charset="0"/>
              <a:buNone/>
            </a:pPr>
            <a:r>
              <a:rPr lang="zh-CN" sz="1200" b="1">
                <a:solidFill>
                  <a:schemeClr val="bg1">
                    <a:lumMod val="50000"/>
                  </a:schemeClr>
                </a:solidFill>
                <a:latin typeface="Noto Sans S Chinese Medium"/>
                <a:ea typeface="Noto Sans S Chinese Medium"/>
              </a:rPr>
              <a:t>添加标题</a:t>
            </a:r>
            <a:endParaRPr lang="en-US" sz="12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3" name="PA_淘宝店chenying0907 83"/>
          <p:cNvSpPr>
            <a:spLocks noChangeArrowheads="1"/>
          </p:cNvSpPr>
          <p:nvPr/>
        </p:nvSpPr>
        <p:spPr>
          <a:xfrm>
            <a:off x="6808788" y="3660316"/>
            <a:ext cx="1428750" cy="590931"/>
          </a:xfrm>
          <a:prstGeom prst="rect">
            <a:avLst/>
          </a:prstGeom>
          <a:noFill/>
          <a:ln>
            <a:noFill/>
          </a:ln>
        </p:spPr>
        <p:txBody>
          <a:bodyPr lIns="0" tIns="0" rIns="0" bIns="0">
            <a:spAutoFit/>
          </a:bodyPr>
          <a:lstStyle/>
          <a:p>
            <a:pPr algn="ctr">
              <a:lnSpc>
                <a:spcPct val="120000"/>
              </a:lnSpc>
              <a:buFont typeface="Arial" charset="0"/>
              <a:buNone/>
            </a:pPr>
            <a:r>
              <a:rPr lang="zh-CN" sz="1200" b="1">
                <a:solidFill>
                  <a:schemeClr val="bg1">
                    <a:lumMod val="50000"/>
                  </a:schemeClr>
                </a:solidFill>
                <a:latin typeface="Noto Sans S Chinese Medium"/>
                <a:ea typeface="Noto Sans S Chinese Medium"/>
              </a:rPr>
              <a:t>添加标题</a:t>
            </a:r>
            <a:endParaRPr lang="en-US" sz="12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grpSp>
        <p:nvGrpSpPr>
          <p:cNvPr id="14" name="PA_淘宝店chenying0907 50"/>
          <p:cNvGrpSpPr/>
          <p:nvPr/>
        </p:nvGrpSpPr>
        <p:grpSpPr>
          <a:xfrm>
            <a:off x="-9190" y="0"/>
            <a:ext cx="620750" cy="791858"/>
            <a:chOff x="0" y="-21236"/>
            <a:chExt cx="3311527" cy="4224338"/>
          </a:xfrm>
        </p:grpSpPr>
        <p:sp>
          <p:nvSpPr>
            <p:cNvPr id="15"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16"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17"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18" name="PA_文本框 4"/>
          <p:cNvSpPr txBox="1">
            <a:spLocks noChangeArrowheads="1"/>
          </p:cNvSpPr>
          <p:nvPr/>
        </p:nvSpPr>
        <p:spPr>
          <a:xfrm>
            <a:off x="443345" y="437441"/>
            <a:ext cx="2328525" cy="400110"/>
          </a:xfrm>
          <a:prstGeom prst="rect">
            <a:avLst/>
          </a:prstGeom>
          <a:noFill/>
          <a:ln>
            <a:noFill/>
          </a:ln>
        </p:spPr>
        <p:txBody>
          <a:bodyPr wrap="squar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19" name="PA_文本框 5"/>
          <p:cNvSpPr txBox="1">
            <a:spLocks noChangeArrowheads="1"/>
          </p:cNvSpPr>
          <p:nvPr/>
        </p:nvSpPr>
        <p:spPr>
          <a:xfrm>
            <a:off x="535359" y="969818"/>
            <a:ext cx="2266579" cy="215444"/>
          </a:xfrm>
          <a:prstGeom prst="rect">
            <a:avLst/>
          </a:prstGeom>
          <a:noFill/>
          <a:ln>
            <a:noFill/>
          </a:ln>
        </p:spPr>
        <p:txBody>
          <a:bodyPr wrap="squar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sp>
        <p:nvSpPr>
          <p:cNvPr id="20" name="PA_椭圆 65"/>
          <p:cNvSpPr>
            <a:spLocks noChangeArrowheads="1"/>
          </p:cNvSpPr>
          <p:nvPr/>
        </p:nvSpPr>
        <p:spPr>
          <a:xfrm>
            <a:off x="7110724" y="1993063"/>
            <a:ext cx="830054" cy="828895"/>
          </a:xfrm>
          <a:prstGeom prst="ellipse">
            <a:avLst/>
          </a:prstGeom>
          <a:solidFill>
            <a:srgbClr val="73635B"/>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21" name="PA_任意多边形 67"/>
          <p:cNvSpPr>
            <a:spLocks noEditPoints="1"/>
          </p:cNvSpPr>
          <p:nvPr/>
        </p:nvSpPr>
        <p:spPr>
          <a:xfrm>
            <a:off x="7328491" y="2250502"/>
            <a:ext cx="394523" cy="349381"/>
          </a:xfrm>
          <a:custGeom>
            <a:rect l="0" t="0" r="r" b="b"/>
            <a:pathLst>
              <a:path w="394523" h="349381">
                <a:moveTo>
                  <a:pt x="74263" y="349381"/>
                </a:moveTo>
                <a:cubicBezTo>
                  <a:pt x="69622" y="349381"/>
                  <a:pt x="67301" y="349381"/>
                  <a:pt x="67301" y="349381"/>
                </a:cubicBezTo>
                <a:cubicBezTo>
                  <a:pt x="67301" y="349381"/>
                  <a:pt x="67301" y="349381"/>
                  <a:pt x="67301" y="349381"/>
                </a:cubicBezTo>
                <a:cubicBezTo>
                  <a:pt x="67301" y="349381"/>
                  <a:pt x="111395" y="309784"/>
                  <a:pt x="120678" y="258542"/>
                </a:cubicBezTo>
                <a:cubicBezTo>
                  <a:pt x="120678" y="258542"/>
                  <a:pt x="120678" y="258542"/>
                  <a:pt x="120678" y="258542"/>
                </a:cubicBezTo>
                <a:cubicBezTo>
                  <a:pt x="53377" y="239908"/>
                  <a:pt x="0" y="193324"/>
                  <a:pt x="0" y="135094"/>
                </a:cubicBezTo>
                <a:cubicBezTo>
                  <a:pt x="0" y="135094"/>
                  <a:pt x="0" y="135094"/>
                  <a:pt x="0" y="135094"/>
                </a:cubicBezTo>
                <a:cubicBezTo>
                  <a:pt x="0" y="53572"/>
                  <a:pt x="92829" y="0"/>
                  <a:pt x="197261" y="0"/>
                </a:cubicBezTo>
                <a:cubicBezTo>
                  <a:pt x="197261" y="0"/>
                  <a:pt x="197261" y="0"/>
                  <a:pt x="197261" y="0"/>
                </a:cubicBezTo>
                <a:cubicBezTo>
                  <a:pt x="301694" y="0"/>
                  <a:pt x="394523" y="53572"/>
                  <a:pt x="394523" y="135094"/>
                </a:cubicBezTo>
                <a:cubicBezTo>
                  <a:pt x="394523" y="135094"/>
                  <a:pt x="394523" y="135094"/>
                  <a:pt x="394523" y="135094"/>
                </a:cubicBezTo>
                <a:cubicBezTo>
                  <a:pt x="394523" y="197983"/>
                  <a:pt x="334184" y="246896"/>
                  <a:pt x="257600" y="263200"/>
                </a:cubicBezTo>
                <a:cubicBezTo>
                  <a:pt x="257600" y="263200"/>
                  <a:pt x="257600" y="263200"/>
                  <a:pt x="257600" y="263200"/>
                </a:cubicBezTo>
                <a:cubicBezTo>
                  <a:pt x="185658" y="342393"/>
                  <a:pt x="99791" y="349381"/>
                  <a:pt x="74263" y="349381"/>
                </a:cubicBezTo>
                <a:cubicBezTo>
                  <a:pt x="74263" y="349381"/>
                  <a:pt x="74263" y="349381"/>
                  <a:pt x="74263" y="349381"/>
                </a:cubicBezTo>
                <a:cubicBezTo>
                  <a:pt x="74263" y="349381"/>
                  <a:pt x="74263" y="349381"/>
                  <a:pt x="74263" y="349381"/>
                </a:cubicBezTo>
                <a:close/>
                <a:moveTo>
                  <a:pt x="76584" y="62889"/>
                </a:moveTo>
                <a:cubicBezTo>
                  <a:pt x="48735" y="83851"/>
                  <a:pt x="32490" y="109473"/>
                  <a:pt x="32490" y="135094"/>
                </a:cubicBezTo>
                <a:cubicBezTo>
                  <a:pt x="32490" y="135094"/>
                  <a:pt x="32490" y="135094"/>
                  <a:pt x="32490" y="135094"/>
                </a:cubicBezTo>
                <a:cubicBezTo>
                  <a:pt x="30169" y="174691"/>
                  <a:pt x="74263" y="216616"/>
                  <a:pt x="143885" y="230591"/>
                </a:cubicBezTo>
                <a:cubicBezTo>
                  <a:pt x="143885" y="230591"/>
                  <a:pt x="143885" y="230591"/>
                  <a:pt x="143885" y="230591"/>
                </a:cubicBezTo>
                <a:cubicBezTo>
                  <a:pt x="157809" y="235250"/>
                  <a:pt x="157809" y="235250"/>
                  <a:pt x="157809" y="235250"/>
                </a:cubicBezTo>
                <a:cubicBezTo>
                  <a:pt x="155488" y="249225"/>
                  <a:pt x="155488" y="249225"/>
                  <a:pt x="155488" y="249225"/>
                </a:cubicBezTo>
                <a:cubicBezTo>
                  <a:pt x="155488" y="263200"/>
                  <a:pt x="148526" y="286492"/>
                  <a:pt x="134602" y="307455"/>
                </a:cubicBezTo>
                <a:cubicBezTo>
                  <a:pt x="134602" y="307455"/>
                  <a:pt x="134602" y="307455"/>
                  <a:pt x="134602" y="307455"/>
                </a:cubicBezTo>
                <a:cubicBezTo>
                  <a:pt x="164771" y="295809"/>
                  <a:pt x="201903" y="277176"/>
                  <a:pt x="236714" y="237579"/>
                </a:cubicBezTo>
                <a:cubicBezTo>
                  <a:pt x="236714" y="237579"/>
                  <a:pt x="236714" y="237579"/>
                  <a:pt x="236714" y="237579"/>
                </a:cubicBezTo>
                <a:cubicBezTo>
                  <a:pt x="239035" y="232921"/>
                  <a:pt x="239035" y="232921"/>
                  <a:pt x="239035" y="232921"/>
                </a:cubicBezTo>
                <a:cubicBezTo>
                  <a:pt x="245997" y="232921"/>
                  <a:pt x="245997" y="232921"/>
                  <a:pt x="245997" y="232921"/>
                </a:cubicBezTo>
                <a:cubicBezTo>
                  <a:pt x="317939" y="218945"/>
                  <a:pt x="364354" y="177020"/>
                  <a:pt x="362033" y="135094"/>
                </a:cubicBezTo>
                <a:cubicBezTo>
                  <a:pt x="362033" y="135094"/>
                  <a:pt x="362033" y="135094"/>
                  <a:pt x="362033" y="135094"/>
                </a:cubicBezTo>
                <a:cubicBezTo>
                  <a:pt x="362033" y="109473"/>
                  <a:pt x="345788" y="83851"/>
                  <a:pt x="317939" y="62889"/>
                </a:cubicBezTo>
                <a:cubicBezTo>
                  <a:pt x="317939" y="62889"/>
                  <a:pt x="317939" y="62889"/>
                  <a:pt x="317939" y="62889"/>
                </a:cubicBezTo>
                <a:cubicBezTo>
                  <a:pt x="287770" y="44255"/>
                  <a:pt x="243676" y="32609"/>
                  <a:pt x="197261" y="32609"/>
                </a:cubicBezTo>
                <a:cubicBezTo>
                  <a:pt x="197261" y="32609"/>
                  <a:pt x="197261" y="32609"/>
                  <a:pt x="197261" y="32609"/>
                </a:cubicBezTo>
                <a:cubicBezTo>
                  <a:pt x="197261" y="32609"/>
                  <a:pt x="197261" y="32609"/>
                  <a:pt x="197261" y="32609"/>
                </a:cubicBezTo>
                <a:cubicBezTo>
                  <a:pt x="197261" y="32609"/>
                  <a:pt x="197261" y="32609"/>
                  <a:pt x="197261" y="32609"/>
                </a:cubicBezTo>
                <a:cubicBezTo>
                  <a:pt x="150847" y="32609"/>
                  <a:pt x="106753" y="44255"/>
                  <a:pt x="76584" y="62889"/>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22" name="PA_椭圆 56"/>
          <p:cNvSpPr>
            <a:spLocks noChangeArrowheads="1"/>
          </p:cNvSpPr>
          <p:nvPr/>
        </p:nvSpPr>
        <p:spPr>
          <a:xfrm>
            <a:off x="1003786" y="1993063"/>
            <a:ext cx="831469" cy="828895"/>
          </a:xfrm>
          <a:prstGeom prst="ellipse">
            <a:avLst/>
          </a:prstGeom>
          <a:solidFill>
            <a:srgbClr val="ECD0CD"/>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grpSp>
        <p:nvGrpSpPr>
          <p:cNvPr id="23" name="PA_淘宝店chenying0907 78"/>
          <p:cNvGrpSpPr/>
          <p:nvPr/>
        </p:nvGrpSpPr>
        <p:grpSpPr>
          <a:xfrm>
            <a:off x="1227208" y="2169876"/>
            <a:ext cx="384625" cy="468198"/>
            <a:chOff x="1074" y="1354"/>
            <a:chExt cx="272" cy="331"/>
          </a:xfrm>
        </p:grpSpPr>
        <p:sp>
          <p:nvSpPr>
            <p:cNvPr id="24" name="淘宝店chenying0907 68"/>
            <p:cNvSpPr/>
            <p:nvPr/>
          </p:nvSpPr>
          <p:spPr>
            <a:xfrm>
              <a:off x="1144" y="1354"/>
              <a:ext cx="202" cy="208"/>
            </a:xfrm>
            <a:custGeom>
              <a:rect l="0" t="0" r="r" b="b"/>
              <a:pathLst>
                <a:path w="202" h="208">
                  <a:moveTo>
                    <a:pt x="102" y="54"/>
                  </a:moveTo>
                  <a:cubicBezTo>
                    <a:pt x="94" y="51"/>
                    <a:pt x="87" y="49"/>
                    <a:pt x="80" y="49"/>
                  </a:cubicBezTo>
                  <a:cubicBezTo>
                    <a:pt x="80" y="0"/>
                    <a:pt x="80" y="0"/>
                    <a:pt x="80" y="0"/>
                  </a:cubicBezTo>
                  <a:cubicBezTo>
                    <a:pt x="0" y="79"/>
                    <a:pt x="0" y="79"/>
                    <a:pt x="0" y="79"/>
                  </a:cubicBezTo>
                  <a:cubicBezTo>
                    <a:pt x="80" y="156"/>
                    <a:pt x="80" y="156"/>
                    <a:pt x="80" y="156"/>
                  </a:cubicBezTo>
                  <a:cubicBezTo>
                    <a:pt x="80" y="106"/>
                    <a:pt x="80" y="106"/>
                    <a:pt x="80" y="106"/>
                  </a:cubicBezTo>
                  <a:cubicBezTo>
                    <a:pt x="141" y="110"/>
                    <a:pt x="168" y="141"/>
                    <a:pt x="158" y="175"/>
                  </a:cubicBezTo>
                  <a:cubicBezTo>
                    <a:pt x="153" y="190"/>
                    <a:pt x="141" y="201"/>
                    <a:pt x="128" y="208"/>
                  </a:cubicBezTo>
                  <a:cubicBezTo>
                    <a:pt x="158" y="201"/>
                    <a:pt x="182" y="185"/>
                    <a:pt x="189" y="161"/>
                  </a:cubicBezTo>
                  <a:cubicBezTo>
                    <a:pt x="202" y="118"/>
                    <a:pt x="163" y="70"/>
                    <a:pt x="102" y="54"/>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25" name="淘宝店chenying0907 69"/>
            <p:cNvSpPr/>
            <p:nvPr/>
          </p:nvSpPr>
          <p:spPr>
            <a:xfrm>
              <a:off x="1074" y="1477"/>
              <a:ext cx="202" cy="208"/>
            </a:xfrm>
            <a:custGeom>
              <a:rect l="0" t="0" r="r" b="b"/>
              <a:pathLst>
                <a:path w="202" h="208">
                  <a:moveTo>
                    <a:pt x="100" y="154"/>
                  </a:moveTo>
                  <a:cubicBezTo>
                    <a:pt x="108" y="157"/>
                    <a:pt x="115" y="157"/>
                    <a:pt x="122" y="159"/>
                  </a:cubicBezTo>
                  <a:cubicBezTo>
                    <a:pt x="122" y="208"/>
                    <a:pt x="122" y="208"/>
                    <a:pt x="122" y="208"/>
                  </a:cubicBezTo>
                  <a:cubicBezTo>
                    <a:pt x="202" y="129"/>
                    <a:pt x="202" y="129"/>
                    <a:pt x="202" y="129"/>
                  </a:cubicBezTo>
                  <a:cubicBezTo>
                    <a:pt x="122" y="51"/>
                    <a:pt x="122" y="51"/>
                    <a:pt x="122" y="51"/>
                  </a:cubicBezTo>
                  <a:cubicBezTo>
                    <a:pt x="122" y="102"/>
                    <a:pt x="122" y="102"/>
                    <a:pt x="122" y="102"/>
                  </a:cubicBezTo>
                  <a:cubicBezTo>
                    <a:pt x="61" y="97"/>
                    <a:pt x="34" y="67"/>
                    <a:pt x="44" y="33"/>
                  </a:cubicBezTo>
                  <a:cubicBezTo>
                    <a:pt x="49" y="18"/>
                    <a:pt x="61" y="7"/>
                    <a:pt x="74" y="0"/>
                  </a:cubicBezTo>
                  <a:cubicBezTo>
                    <a:pt x="44" y="7"/>
                    <a:pt x="20" y="23"/>
                    <a:pt x="13" y="47"/>
                  </a:cubicBezTo>
                  <a:cubicBezTo>
                    <a:pt x="0" y="90"/>
                    <a:pt x="39" y="138"/>
                    <a:pt x="100" y="154"/>
                  </a:cubicBezTo>
                  <a:close/>
                </a:path>
              </a:pathLst>
            </a:custGeom>
            <a:solidFill>
              <a:srgbClr val="FFFFFF"/>
            </a:solidFill>
            <a:ln>
              <a:noFill/>
            </a:ln>
          </p:spPr>
          <p:txBody>
            <a:bodyPr/>
            <a:lstStyle/>
            <a:p>
              <a:endParaRPr lang="zh-CN">
                <a:latin typeface="Noto Sans S Chinese Medium"/>
                <a:ea typeface="Noto Sans S Chinese Medium"/>
              </a:endParaRPr>
            </a:p>
          </p:txBody>
        </p:sp>
      </p:grpSp>
      <p:sp>
        <p:nvSpPr>
          <p:cNvPr id="26" name="PA_椭圆 62"/>
          <p:cNvSpPr>
            <a:spLocks noChangeArrowheads="1"/>
          </p:cNvSpPr>
          <p:nvPr/>
        </p:nvSpPr>
        <p:spPr>
          <a:xfrm>
            <a:off x="5147161" y="1993063"/>
            <a:ext cx="831469" cy="828895"/>
          </a:xfrm>
          <a:prstGeom prst="ellipse">
            <a:avLst/>
          </a:pr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grpSp>
        <p:nvGrpSpPr>
          <p:cNvPr id="27" name="PA_淘宝店chenying0907 79"/>
          <p:cNvGrpSpPr/>
          <p:nvPr/>
        </p:nvGrpSpPr>
        <p:grpSpPr>
          <a:xfrm>
            <a:off x="5387551" y="2264646"/>
            <a:ext cx="352102" cy="321091"/>
            <a:chOff x="3286" y="1421"/>
            <a:chExt cx="249" cy="227"/>
          </a:xfrm>
        </p:grpSpPr>
        <p:sp>
          <p:nvSpPr>
            <p:cNvPr id="28" name="Rectangle 70"/>
            <p:cNvSpPr>
              <a:spLocks noChangeArrowheads="1"/>
            </p:cNvSpPr>
            <p:nvPr/>
          </p:nvSpPr>
          <p:spPr>
            <a:xfrm>
              <a:off x="3322" y="1613"/>
              <a:ext cx="170" cy="10"/>
            </a:xfrm>
            <a:prstGeom prst="rect">
              <a:avLst/>
            </a:prstGeom>
            <a:solidFill>
              <a:srgbClr val="FFFFFF"/>
            </a:solidFill>
            <a:ln>
              <a:noFill/>
            </a:ln>
          </p:spPr>
          <p:txBody>
            <a:bodyPr/>
            <a:lstStyle/>
            <a:p>
              <a:endParaRPr lang="zh-CN">
                <a:latin typeface="Noto Sans S Chinese Medium"/>
                <a:ea typeface="Noto Sans S Chinese Medium"/>
              </a:endParaRPr>
            </a:p>
          </p:txBody>
        </p:sp>
        <p:sp>
          <p:nvSpPr>
            <p:cNvPr id="29" name="Rectangle 71"/>
            <p:cNvSpPr>
              <a:spLocks noChangeArrowheads="1"/>
            </p:cNvSpPr>
            <p:nvPr/>
          </p:nvSpPr>
          <p:spPr>
            <a:xfrm>
              <a:off x="3363" y="1449"/>
              <a:ext cx="92" cy="10"/>
            </a:xfrm>
            <a:prstGeom prst="rect">
              <a:avLst/>
            </a:prstGeom>
            <a:solidFill>
              <a:srgbClr val="FFFFFF"/>
            </a:solidFill>
            <a:ln>
              <a:noFill/>
            </a:ln>
          </p:spPr>
          <p:txBody>
            <a:bodyPr/>
            <a:lstStyle/>
            <a:p>
              <a:endParaRPr lang="zh-CN">
                <a:latin typeface="Noto Sans S Chinese Medium"/>
                <a:ea typeface="Noto Sans S Chinese Medium"/>
              </a:endParaRPr>
            </a:p>
          </p:txBody>
        </p:sp>
        <p:sp>
          <p:nvSpPr>
            <p:cNvPr id="30" name="Rectangle 72"/>
            <p:cNvSpPr>
              <a:spLocks noChangeArrowheads="1"/>
            </p:cNvSpPr>
            <p:nvPr/>
          </p:nvSpPr>
          <p:spPr>
            <a:xfrm>
              <a:off x="3363" y="1472"/>
              <a:ext cx="92" cy="10"/>
            </a:xfrm>
            <a:prstGeom prst="rect">
              <a:avLst/>
            </a:prstGeom>
            <a:solidFill>
              <a:srgbClr val="FFFFFF"/>
            </a:solidFill>
            <a:ln>
              <a:noFill/>
            </a:ln>
          </p:spPr>
          <p:txBody>
            <a:bodyPr/>
            <a:lstStyle/>
            <a:p>
              <a:endParaRPr lang="zh-CN">
                <a:latin typeface="Noto Sans S Chinese Medium"/>
                <a:ea typeface="Noto Sans S Chinese Medium"/>
              </a:endParaRPr>
            </a:p>
          </p:txBody>
        </p:sp>
        <p:sp>
          <p:nvSpPr>
            <p:cNvPr id="31" name="Rectangle 73"/>
            <p:cNvSpPr>
              <a:spLocks noChangeArrowheads="1"/>
            </p:cNvSpPr>
            <p:nvPr/>
          </p:nvSpPr>
          <p:spPr>
            <a:xfrm>
              <a:off x="3363" y="1493"/>
              <a:ext cx="92" cy="10"/>
            </a:xfrm>
            <a:prstGeom prst="rect">
              <a:avLst/>
            </a:prstGeom>
            <a:solidFill>
              <a:srgbClr val="FFFFFF"/>
            </a:solidFill>
            <a:ln>
              <a:noFill/>
            </a:ln>
          </p:spPr>
          <p:txBody>
            <a:bodyPr/>
            <a:lstStyle/>
            <a:p>
              <a:endParaRPr lang="zh-CN">
                <a:latin typeface="Noto Sans S Chinese Medium"/>
                <a:ea typeface="Noto Sans S Chinese Medium"/>
              </a:endParaRPr>
            </a:p>
          </p:txBody>
        </p:sp>
        <p:sp>
          <p:nvSpPr>
            <p:cNvPr id="32" name="淘宝店chenying0907 74"/>
            <p:cNvSpPr>
              <a:spLocks noEditPoints="1"/>
            </p:cNvSpPr>
            <p:nvPr/>
          </p:nvSpPr>
          <p:spPr>
            <a:xfrm>
              <a:off x="3286" y="1421"/>
              <a:ext cx="249" cy="227"/>
            </a:xfrm>
            <a:custGeom>
              <a:rect l="0" t="0" r="r" b="b"/>
              <a:pathLst>
                <a:path w="249" h="227">
                  <a:moveTo>
                    <a:pt x="221" y="115"/>
                  </a:moveTo>
                  <a:cubicBezTo>
                    <a:pt x="193" y="115"/>
                    <a:pt x="193" y="115"/>
                    <a:pt x="193" y="115"/>
                  </a:cubicBezTo>
                  <a:cubicBezTo>
                    <a:pt x="193" y="0"/>
                    <a:pt x="193" y="0"/>
                    <a:pt x="193" y="0"/>
                  </a:cubicBezTo>
                  <a:cubicBezTo>
                    <a:pt x="56" y="0"/>
                    <a:pt x="56" y="0"/>
                    <a:pt x="56" y="0"/>
                  </a:cubicBezTo>
                  <a:cubicBezTo>
                    <a:pt x="56" y="115"/>
                    <a:pt x="56" y="115"/>
                    <a:pt x="56" y="115"/>
                  </a:cubicBezTo>
                  <a:cubicBezTo>
                    <a:pt x="28" y="115"/>
                    <a:pt x="28" y="115"/>
                    <a:pt x="28" y="115"/>
                  </a:cubicBezTo>
                  <a:cubicBezTo>
                    <a:pt x="13" y="115"/>
                    <a:pt x="0" y="128"/>
                    <a:pt x="0" y="143"/>
                  </a:cubicBezTo>
                  <a:cubicBezTo>
                    <a:pt x="0" y="199"/>
                    <a:pt x="0" y="199"/>
                    <a:pt x="0" y="199"/>
                  </a:cubicBezTo>
                  <a:cubicBezTo>
                    <a:pt x="0" y="214"/>
                    <a:pt x="13" y="227"/>
                    <a:pt x="28" y="227"/>
                  </a:cubicBezTo>
                  <a:cubicBezTo>
                    <a:pt x="221" y="227"/>
                    <a:pt x="221" y="227"/>
                    <a:pt x="221" y="227"/>
                  </a:cubicBezTo>
                  <a:cubicBezTo>
                    <a:pt x="236" y="227"/>
                    <a:pt x="249" y="214"/>
                    <a:pt x="249" y="199"/>
                  </a:cubicBezTo>
                  <a:cubicBezTo>
                    <a:pt x="249" y="143"/>
                    <a:pt x="249" y="143"/>
                    <a:pt x="249" y="143"/>
                  </a:cubicBezTo>
                  <a:cubicBezTo>
                    <a:pt x="249" y="128"/>
                    <a:pt x="236" y="115"/>
                    <a:pt x="221" y="115"/>
                  </a:cubicBezTo>
                  <a:close/>
                  <a:moveTo>
                    <a:pt x="66" y="10"/>
                  </a:moveTo>
                  <a:cubicBezTo>
                    <a:pt x="182" y="10"/>
                    <a:pt x="182" y="10"/>
                    <a:pt x="182" y="10"/>
                  </a:cubicBezTo>
                  <a:cubicBezTo>
                    <a:pt x="182" y="115"/>
                    <a:pt x="182" y="115"/>
                    <a:pt x="182" y="115"/>
                  </a:cubicBezTo>
                  <a:cubicBezTo>
                    <a:pt x="66" y="115"/>
                    <a:pt x="66" y="115"/>
                    <a:pt x="66" y="115"/>
                  </a:cubicBezTo>
                  <a:lnTo>
                    <a:pt x="66" y="10"/>
                  </a:lnTo>
                  <a:close/>
                  <a:moveTo>
                    <a:pt x="238" y="199"/>
                  </a:moveTo>
                  <a:cubicBezTo>
                    <a:pt x="238" y="209"/>
                    <a:pt x="229" y="215"/>
                    <a:pt x="221" y="215"/>
                  </a:cubicBezTo>
                  <a:cubicBezTo>
                    <a:pt x="28" y="215"/>
                    <a:pt x="28" y="215"/>
                    <a:pt x="28" y="215"/>
                  </a:cubicBezTo>
                  <a:cubicBezTo>
                    <a:pt x="20" y="215"/>
                    <a:pt x="11" y="209"/>
                    <a:pt x="11" y="199"/>
                  </a:cubicBezTo>
                  <a:cubicBezTo>
                    <a:pt x="11" y="143"/>
                    <a:pt x="11" y="143"/>
                    <a:pt x="11" y="143"/>
                  </a:cubicBezTo>
                  <a:cubicBezTo>
                    <a:pt x="11" y="133"/>
                    <a:pt x="20" y="127"/>
                    <a:pt x="28" y="127"/>
                  </a:cubicBezTo>
                  <a:cubicBezTo>
                    <a:pt x="221" y="127"/>
                    <a:pt x="221" y="127"/>
                    <a:pt x="221" y="127"/>
                  </a:cubicBezTo>
                  <a:cubicBezTo>
                    <a:pt x="229" y="127"/>
                    <a:pt x="238" y="133"/>
                    <a:pt x="238" y="143"/>
                  </a:cubicBezTo>
                  <a:lnTo>
                    <a:pt x="238" y="199"/>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33" name="Oval 75"/>
            <p:cNvSpPr>
              <a:spLocks noChangeArrowheads="1"/>
            </p:cNvSpPr>
            <p:nvPr/>
          </p:nvSpPr>
          <p:spPr>
            <a:xfrm>
              <a:off x="3322" y="1564"/>
              <a:ext cx="16" cy="16"/>
            </a:xfrm>
            <a:prstGeom prst="ellipse">
              <a:avLst/>
            </a:prstGeom>
            <a:solidFill>
              <a:srgbClr val="FFFFFF"/>
            </a:solidFill>
            <a:ln>
              <a:noFill/>
            </a:ln>
          </p:spPr>
          <p:txBody>
            <a:bodyPr/>
            <a:lstStyle/>
            <a:p>
              <a:endParaRPr lang="zh-CN">
                <a:latin typeface="Noto Sans S Chinese Medium"/>
                <a:ea typeface="Noto Sans S Chinese Medium"/>
              </a:endParaRPr>
            </a:p>
          </p:txBody>
        </p:sp>
        <p:sp>
          <p:nvSpPr>
            <p:cNvPr id="34" name="Oval 76"/>
            <p:cNvSpPr>
              <a:spLocks noChangeArrowheads="1"/>
            </p:cNvSpPr>
            <p:nvPr/>
          </p:nvSpPr>
          <p:spPr>
            <a:xfrm>
              <a:off x="3345" y="1564"/>
              <a:ext cx="14" cy="16"/>
            </a:xfrm>
            <a:prstGeom prst="ellipse">
              <a:avLst/>
            </a:prstGeom>
            <a:solidFill>
              <a:srgbClr val="FFFFFF"/>
            </a:solidFill>
            <a:ln>
              <a:noFill/>
            </a:ln>
          </p:spPr>
          <p:txBody>
            <a:bodyPr/>
            <a:lstStyle/>
            <a:p>
              <a:endParaRPr lang="zh-CN">
                <a:latin typeface="Noto Sans S Chinese Medium"/>
                <a:ea typeface="Noto Sans S Chinese Medium"/>
              </a:endParaRPr>
            </a:p>
          </p:txBody>
        </p:sp>
      </p:grpSp>
      <p:sp>
        <p:nvSpPr>
          <p:cNvPr id="35" name="PA_椭圆 59"/>
          <p:cNvSpPr>
            <a:spLocks noChangeArrowheads="1"/>
          </p:cNvSpPr>
          <p:nvPr/>
        </p:nvSpPr>
        <p:spPr>
          <a:xfrm>
            <a:off x="3108811" y="1993063"/>
            <a:ext cx="831469" cy="828895"/>
          </a:xfrm>
          <a:prstGeom prst="ellipse">
            <a:avLst/>
          </a:prstGeom>
          <a:solidFill>
            <a:srgbClr val="DC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36" name="PA_任意多边形 77"/>
          <p:cNvSpPr>
            <a:spLocks noEditPoints="1"/>
          </p:cNvSpPr>
          <p:nvPr/>
        </p:nvSpPr>
        <p:spPr>
          <a:xfrm>
            <a:off x="3332233" y="2227870"/>
            <a:ext cx="384625" cy="359282"/>
          </a:xfrm>
          <a:custGeom>
            <a:rect l="0" t="0" r="r" b="b"/>
            <a:pathLst>
              <a:path w="384625" h="359282">
                <a:moveTo>
                  <a:pt x="30121" y="273518"/>
                </a:moveTo>
                <a:cubicBezTo>
                  <a:pt x="62559" y="231795"/>
                  <a:pt x="62559" y="231795"/>
                  <a:pt x="62559" y="231795"/>
                </a:cubicBezTo>
                <a:cubicBezTo>
                  <a:pt x="57925" y="224841"/>
                  <a:pt x="55608" y="215569"/>
                  <a:pt x="53291" y="208615"/>
                </a:cubicBezTo>
                <a:cubicBezTo>
                  <a:pt x="53291" y="208615"/>
                  <a:pt x="53291" y="208615"/>
                  <a:pt x="53291" y="208615"/>
                </a:cubicBezTo>
                <a:cubicBezTo>
                  <a:pt x="0" y="190072"/>
                  <a:pt x="0" y="190072"/>
                  <a:pt x="0" y="190072"/>
                </a:cubicBezTo>
                <a:cubicBezTo>
                  <a:pt x="46340" y="53313"/>
                  <a:pt x="46340" y="53313"/>
                  <a:pt x="46340" y="53313"/>
                </a:cubicBezTo>
                <a:cubicBezTo>
                  <a:pt x="99632" y="71856"/>
                  <a:pt x="99632" y="71856"/>
                  <a:pt x="99632" y="71856"/>
                </a:cubicBezTo>
                <a:cubicBezTo>
                  <a:pt x="104266" y="67221"/>
                  <a:pt x="111217" y="62585"/>
                  <a:pt x="115851" y="60267"/>
                </a:cubicBezTo>
                <a:cubicBezTo>
                  <a:pt x="115851" y="60267"/>
                  <a:pt x="115851" y="60267"/>
                  <a:pt x="115851" y="60267"/>
                </a:cubicBezTo>
                <a:cubicBezTo>
                  <a:pt x="115851" y="0"/>
                  <a:pt x="115851" y="0"/>
                  <a:pt x="115851" y="0"/>
                </a:cubicBezTo>
                <a:cubicBezTo>
                  <a:pt x="264140" y="0"/>
                  <a:pt x="264140" y="0"/>
                  <a:pt x="264140" y="0"/>
                </a:cubicBezTo>
                <a:cubicBezTo>
                  <a:pt x="264140" y="60267"/>
                  <a:pt x="264140" y="60267"/>
                  <a:pt x="264140" y="60267"/>
                </a:cubicBezTo>
                <a:cubicBezTo>
                  <a:pt x="268774" y="62585"/>
                  <a:pt x="273408" y="64903"/>
                  <a:pt x="275725" y="69538"/>
                </a:cubicBezTo>
                <a:cubicBezTo>
                  <a:pt x="275725" y="69538"/>
                  <a:pt x="275725" y="69538"/>
                  <a:pt x="275725" y="69538"/>
                </a:cubicBezTo>
                <a:cubicBezTo>
                  <a:pt x="338285" y="48677"/>
                  <a:pt x="338285" y="48677"/>
                  <a:pt x="338285" y="48677"/>
                </a:cubicBezTo>
                <a:cubicBezTo>
                  <a:pt x="384625" y="185436"/>
                  <a:pt x="384625" y="185436"/>
                  <a:pt x="384625" y="185436"/>
                </a:cubicBezTo>
                <a:cubicBezTo>
                  <a:pt x="326700" y="203979"/>
                  <a:pt x="326700" y="203979"/>
                  <a:pt x="326700" y="203979"/>
                </a:cubicBezTo>
                <a:cubicBezTo>
                  <a:pt x="324383" y="210933"/>
                  <a:pt x="324383" y="215569"/>
                  <a:pt x="322066" y="220205"/>
                </a:cubicBezTo>
                <a:cubicBezTo>
                  <a:pt x="322066" y="220205"/>
                  <a:pt x="322066" y="220205"/>
                  <a:pt x="322066" y="220205"/>
                </a:cubicBezTo>
                <a:cubicBezTo>
                  <a:pt x="359138" y="271200"/>
                  <a:pt x="359138" y="271200"/>
                  <a:pt x="359138" y="271200"/>
                </a:cubicBezTo>
                <a:cubicBezTo>
                  <a:pt x="240970" y="356964"/>
                  <a:pt x="240970" y="356964"/>
                  <a:pt x="240970" y="356964"/>
                </a:cubicBezTo>
                <a:cubicBezTo>
                  <a:pt x="206215" y="310605"/>
                  <a:pt x="206215" y="310605"/>
                  <a:pt x="206215" y="310605"/>
                </a:cubicBezTo>
                <a:cubicBezTo>
                  <a:pt x="201581" y="312923"/>
                  <a:pt x="194630" y="312923"/>
                  <a:pt x="189995" y="312923"/>
                </a:cubicBezTo>
                <a:cubicBezTo>
                  <a:pt x="189995" y="312923"/>
                  <a:pt x="189995" y="312923"/>
                  <a:pt x="189995" y="312923"/>
                </a:cubicBezTo>
                <a:cubicBezTo>
                  <a:pt x="187678" y="312923"/>
                  <a:pt x="187678" y="312923"/>
                  <a:pt x="185361" y="312923"/>
                </a:cubicBezTo>
                <a:cubicBezTo>
                  <a:pt x="185361" y="312923"/>
                  <a:pt x="185361" y="312923"/>
                  <a:pt x="185361" y="312923"/>
                </a:cubicBezTo>
                <a:cubicBezTo>
                  <a:pt x="150606" y="359282"/>
                  <a:pt x="150606" y="359282"/>
                  <a:pt x="150606" y="359282"/>
                </a:cubicBezTo>
                <a:cubicBezTo>
                  <a:pt x="30121" y="273518"/>
                  <a:pt x="30121" y="273518"/>
                  <a:pt x="30121" y="273518"/>
                </a:cubicBezTo>
                <a:close/>
                <a:moveTo>
                  <a:pt x="44023" y="169210"/>
                </a:moveTo>
                <a:cubicBezTo>
                  <a:pt x="83413" y="183118"/>
                  <a:pt x="83413" y="183118"/>
                  <a:pt x="83413" y="183118"/>
                </a:cubicBezTo>
                <a:cubicBezTo>
                  <a:pt x="85730" y="192390"/>
                  <a:pt x="85730" y="192390"/>
                  <a:pt x="85730" y="192390"/>
                </a:cubicBezTo>
                <a:cubicBezTo>
                  <a:pt x="88047" y="203979"/>
                  <a:pt x="92681" y="215569"/>
                  <a:pt x="97315" y="224841"/>
                </a:cubicBezTo>
                <a:cubicBezTo>
                  <a:pt x="97315" y="224841"/>
                  <a:pt x="97315" y="224841"/>
                  <a:pt x="97315" y="224841"/>
                </a:cubicBezTo>
                <a:cubicBezTo>
                  <a:pt x="101949" y="234113"/>
                  <a:pt x="101949" y="234113"/>
                  <a:pt x="101949" y="234113"/>
                </a:cubicBezTo>
                <a:cubicBezTo>
                  <a:pt x="78779" y="266564"/>
                  <a:pt x="78779" y="266564"/>
                  <a:pt x="78779" y="266564"/>
                </a:cubicBezTo>
                <a:cubicBezTo>
                  <a:pt x="141338" y="312923"/>
                  <a:pt x="141338" y="312923"/>
                  <a:pt x="141338" y="312923"/>
                </a:cubicBezTo>
                <a:cubicBezTo>
                  <a:pt x="169142" y="278154"/>
                  <a:pt x="169142" y="278154"/>
                  <a:pt x="169142" y="278154"/>
                </a:cubicBezTo>
                <a:cubicBezTo>
                  <a:pt x="178410" y="278154"/>
                  <a:pt x="178410" y="278154"/>
                  <a:pt x="178410" y="278154"/>
                </a:cubicBezTo>
                <a:cubicBezTo>
                  <a:pt x="183044" y="278154"/>
                  <a:pt x="185361" y="278154"/>
                  <a:pt x="189995" y="278154"/>
                </a:cubicBezTo>
                <a:cubicBezTo>
                  <a:pt x="189995" y="278154"/>
                  <a:pt x="189995" y="278154"/>
                  <a:pt x="189995" y="278154"/>
                </a:cubicBezTo>
                <a:cubicBezTo>
                  <a:pt x="196947" y="278154"/>
                  <a:pt x="203898" y="278154"/>
                  <a:pt x="210849" y="275836"/>
                </a:cubicBezTo>
                <a:cubicBezTo>
                  <a:pt x="210849" y="275836"/>
                  <a:pt x="210849" y="275836"/>
                  <a:pt x="210849" y="275836"/>
                </a:cubicBezTo>
                <a:cubicBezTo>
                  <a:pt x="222434" y="273518"/>
                  <a:pt x="222434" y="273518"/>
                  <a:pt x="222434" y="273518"/>
                </a:cubicBezTo>
                <a:cubicBezTo>
                  <a:pt x="247921" y="308287"/>
                  <a:pt x="247921" y="308287"/>
                  <a:pt x="247921" y="308287"/>
                </a:cubicBezTo>
                <a:cubicBezTo>
                  <a:pt x="312797" y="264246"/>
                  <a:pt x="312797" y="264246"/>
                  <a:pt x="312797" y="264246"/>
                </a:cubicBezTo>
                <a:cubicBezTo>
                  <a:pt x="282676" y="224841"/>
                  <a:pt x="282676" y="224841"/>
                  <a:pt x="282676" y="224841"/>
                </a:cubicBezTo>
                <a:cubicBezTo>
                  <a:pt x="287310" y="215569"/>
                  <a:pt x="287310" y="215569"/>
                  <a:pt x="287310" y="215569"/>
                </a:cubicBezTo>
                <a:cubicBezTo>
                  <a:pt x="289627" y="208615"/>
                  <a:pt x="291944" y="199344"/>
                  <a:pt x="294261" y="190072"/>
                </a:cubicBezTo>
                <a:cubicBezTo>
                  <a:pt x="294261" y="190072"/>
                  <a:pt x="294261" y="190072"/>
                  <a:pt x="294261" y="190072"/>
                </a:cubicBezTo>
                <a:cubicBezTo>
                  <a:pt x="296578" y="178482"/>
                  <a:pt x="296578" y="178482"/>
                  <a:pt x="296578" y="178482"/>
                </a:cubicBezTo>
                <a:cubicBezTo>
                  <a:pt x="340602" y="164574"/>
                  <a:pt x="340602" y="164574"/>
                  <a:pt x="340602" y="164574"/>
                </a:cubicBezTo>
                <a:cubicBezTo>
                  <a:pt x="317431" y="90400"/>
                  <a:pt x="317431" y="90400"/>
                  <a:pt x="317431" y="90400"/>
                </a:cubicBezTo>
                <a:cubicBezTo>
                  <a:pt x="268774" y="106626"/>
                  <a:pt x="268774" y="106626"/>
                  <a:pt x="268774" y="106626"/>
                </a:cubicBezTo>
                <a:cubicBezTo>
                  <a:pt x="261823" y="99672"/>
                  <a:pt x="261823" y="99672"/>
                  <a:pt x="261823" y="99672"/>
                </a:cubicBezTo>
                <a:cubicBezTo>
                  <a:pt x="254872" y="95036"/>
                  <a:pt x="247921" y="88082"/>
                  <a:pt x="238653" y="85764"/>
                </a:cubicBezTo>
                <a:cubicBezTo>
                  <a:pt x="238653" y="85764"/>
                  <a:pt x="238653" y="85764"/>
                  <a:pt x="238653" y="85764"/>
                </a:cubicBezTo>
                <a:cubicBezTo>
                  <a:pt x="229385" y="81128"/>
                  <a:pt x="229385" y="81128"/>
                  <a:pt x="229385" y="81128"/>
                </a:cubicBezTo>
                <a:cubicBezTo>
                  <a:pt x="229385" y="32451"/>
                  <a:pt x="229385" y="32451"/>
                  <a:pt x="229385" y="32451"/>
                </a:cubicBezTo>
                <a:cubicBezTo>
                  <a:pt x="150606" y="32451"/>
                  <a:pt x="150606" y="32451"/>
                  <a:pt x="150606" y="32451"/>
                </a:cubicBezTo>
                <a:cubicBezTo>
                  <a:pt x="150606" y="78810"/>
                  <a:pt x="150606" y="78810"/>
                  <a:pt x="150606" y="78810"/>
                </a:cubicBezTo>
                <a:cubicBezTo>
                  <a:pt x="141338" y="83446"/>
                  <a:pt x="141338" y="83446"/>
                  <a:pt x="141338" y="83446"/>
                </a:cubicBezTo>
                <a:cubicBezTo>
                  <a:pt x="132070" y="88082"/>
                  <a:pt x="122802" y="95036"/>
                  <a:pt x="115851" y="101990"/>
                </a:cubicBezTo>
                <a:cubicBezTo>
                  <a:pt x="115851" y="101990"/>
                  <a:pt x="115851" y="101990"/>
                  <a:pt x="115851" y="101990"/>
                </a:cubicBezTo>
                <a:cubicBezTo>
                  <a:pt x="108900" y="108944"/>
                  <a:pt x="108900" y="108944"/>
                  <a:pt x="108900" y="108944"/>
                </a:cubicBezTo>
                <a:cubicBezTo>
                  <a:pt x="67194" y="95036"/>
                  <a:pt x="67194" y="95036"/>
                  <a:pt x="67194" y="95036"/>
                </a:cubicBezTo>
                <a:cubicBezTo>
                  <a:pt x="44023" y="169210"/>
                  <a:pt x="44023" y="169210"/>
                  <a:pt x="44023" y="169210"/>
                </a:cubicBezTo>
                <a:close/>
                <a:moveTo>
                  <a:pt x="132070" y="173846"/>
                </a:moveTo>
                <a:cubicBezTo>
                  <a:pt x="132070" y="141395"/>
                  <a:pt x="159874" y="115897"/>
                  <a:pt x="192312" y="115897"/>
                </a:cubicBezTo>
                <a:cubicBezTo>
                  <a:pt x="192312" y="115897"/>
                  <a:pt x="192312" y="115897"/>
                  <a:pt x="192312" y="115897"/>
                </a:cubicBezTo>
                <a:cubicBezTo>
                  <a:pt x="227068" y="115897"/>
                  <a:pt x="254872" y="141395"/>
                  <a:pt x="254872" y="173846"/>
                </a:cubicBezTo>
                <a:cubicBezTo>
                  <a:pt x="254872" y="173846"/>
                  <a:pt x="254872" y="173846"/>
                  <a:pt x="254872" y="173846"/>
                </a:cubicBezTo>
                <a:cubicBezTo>
                  <a:pt x="254872" y="208615"/>
                  <a:pt x="227068" y="234113"/>
                  <a:pt x="192312" y="234113"/>
                </a:cubicBezTo>
                <a:cubicBezTo>
                  <a:pt x="192312" y="234113"/>
                  <a:pt x="192312" y="234113"/>
                  <a:pt x="192312" y="234113"/>
                </a:cubicBezTo>
                <a:cubicBezTo>
                  <a:pt x="192312" y="217887"/>
                  <a:pt x="192312" y="217887"/>
                  <a:pt x="192312" y="217887"/>
                </a:cubicBezTo>
                <a:cubicBezTo>
                  <a:pt x="192312" y="201662"/>
                  <a:pt x="192312" y="201662"/>
                  <a:pt x="192312" y="201662"/>
                </a:cubicBezTo>
                <a:cubicBezTo>
                  <a:pt x="208532" y="201662"/>
                  <a:pt x="220117" y="190072"/>
                  <a:pt x="220117" y="173846"/>
                </a:cubicBezTo>
                <a:cubicBezTo>
                  <a:pt x="220117" y="173846"/>
                  <a:pt x="220117" y="173846"/>
                  <a:pt x="220117" y="173846"/>
                </a:cubicBezTo>
                <a:cubicBezTo>
                  <a:pt x="220117" y="159938"/>
                  <a:pt x="208532" y="148349"/>
                  <a:pt x="192312" y="148349"/>
                </a:cubicBezTo>
                <a:cubicBezTo>
                  <a:pt x="192312" y="148349"/>
                  <a:pt x="192312" y="148349"/>
                  <a:pt x="192312" y="148349"/>
                </a:cubicBezTo>
                <a:cubicBezTo>
                  <a:pt x="178410" y="148349"/>
                  <a:pt x="166825" y="159938"/>
                  <a:pt x="166825" y="173846"/>
                </a:cubicBezTo>
                <a:cubicBezTo>
                  <a:pt x="166825" y="173846"/>
                  <a:pt x="166825" y="173846"/>
                  <a:pt x="166825" y="173846"/>
                </a:cubicBezTo>
                <a:cubicBezTo>
                  <a:pt x="166825" y="190072"/>
                  <a:pt x="178410" y="201662"/>
                  <a:pt x="192312" y="201662"/>
                </a:cubicBezTo>
                <a:cubicBezTo>
                  <a:pt x="192312" y="201662"/>
                  <a:pt x="192312" y="201662"/>
                  <a:pt x="192312" y="201662"/>
                </a:cubicBezTo>
                <a:cubicBezTo>
                  <a:pt x="192312" y="217887"/>
                  <a:pt x="192312" y="217887"/>
                  <a:pt x="192312" y="217887"/>
                </a:cubicBezTo>
                <a:cubicBezTo>
                  <a:pt x="192312" y="234113"/>
                  <a:pt x="192312" y="234113"/>
                  <a:pt x="192312" y="234113"/>
                </a:cubicBezTo>
                <a:cubicBezTo>
                  <a:pt x="159874" y="234113"/>
                  <a:pt x="132070" y="208615"/>
                  <a:pt x="132070" y="173846"/>
                </a:cubicBezTo>
                <a:close/>
              </a:path>
            </a:pathLst>
          </a:custGeom>
          <a:solidFill>
            <a:srgbClr val="FFFFFF"/>
          </a:solidFill>
          <a:ln>
            <a:noFill/>
          </a:ln>
        </p:spPr>
        <p:txBody>
          <a:bodyPr/>
          <a:lstStyle/>
          <a:p>
            <a:endParaRPr lang="zh-CN">
              <a:latin typeface="Noto Sans S Chinese Medium"/>
              <a:ea typeface="Noto Sans S Chines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18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2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24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3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6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9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120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150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nodeType="withEffect">
                                  <p:stCondLst>
                                    <p:cond delay="180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210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nodeType="withEffect">
                                  <p:stCondLst>
                                    <p:cond delay="24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3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60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90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nodeType="withEffect">
                                  <p:stCondLst>
                                    <p:cond delay="120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椭圆 4"/>
          <p:cNvSpPr>
            <a:spLocks noChangeArrowheads="1"/>
          </p:cNvSpPr>
          <p:nvPr/>
        </p:nvSpPr>
        <p:spPr>
          <a:xfrm>
            <a:off x="923926" y="1564171"/>
            <a:ext cx="466725" cy="470045"/>
          </a:xfrm>
          <a:prstGeom prst="ellipse">
            <a:avLst/>
          </a:prstGeom>
          <a:solidFill>
            <a:srgbClr val="ECD0CD"/>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3" name="PA_椭圆 5"/>
          <p:cNvSpPr>
            <a:spLocks noChangeArrowheads="1"/>
          </p:cNvSpPr>
          <p:nvPr/>
        </p:nvSpPr>
        <p:spPr>
          <a:xfrm>
            <a:off x="923926" y="2408981"/>
            <a:ext cx="466725" cy="468457"/>
          </a:xfrm>
          <a:prstGeom prst="ellipse">
            <a:avLst/>
          </a:prstGeom>
          <a:solidFill>
            <a:srgbClr val="DC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4" name="PA_椭圆 6"/>
          <p:cNvSpPr>
            <a:spLocks noChangeArrowheads="1"/>
          </p:cNvSpPr>
          <p:nvPr/>
        </p:nvSpPr>
        <p:spPr>
          <a:xfrm>
            <a:off x="923926" y="3250616"/>
            <a:ext cx="466725" cy="468457"/>
          </a:xfrm>
          <a:prstGeom prst="ellipse">
            <a:avLst/>
          </a:pr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5" name="PA_椭圆 7"/>
          <p:cNvSpPr>
            <a:spLocks noChangeArrowheads="1"/>
          </p:cNvSpPr>
          <p:nvPr/>
        </p:nvSpPr>
        <p:spPr>
          <a:xfrm>
            <a:off x="923926" y="4092250"/>
            <a:ext cx="466725" cy="468457"/>
          </a:xfrm>
          <a:prstGeom prst="ellipse">
            <a:avLst/>
          </a:prstGeom>
          <a:solidFill>
            <a:srgbClr val="73635B"/>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6" name="PA_椭圆 8"/>
          <p:cNvSpPr>
            <a:spLocks noChangeArrowheads="1"/>
          </p:cNvSpPr>
          <p:nvPr/>
        </p:nvSpPr>
        <p:spPr>
          <a:xfrm>
            <a:off x="4813301" y="1564171"/>
            <a:ext cx="466725" cy="470045"/>
          </a:xfrm>
          <a:prstGeom prst="ellipse">
            <a:avLst/>
          </a:prstGeom>
          <a:solidFill>
            <a:srgbClr val="ECD0CD"/>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7" name="PA_椭圆 9"/>
          <p:cNvSpPr>
            <a:spLocks noChangeArrowheads="1"/>
          </p:cNvSpPr>
          <p:nvPr/>
        </p:nvSpPr>
        <p:spPr>
          <a:xfrm>
            <a:off x="4813301" y="2408981"/>
            <a:ext cx="466725" cy="468457"/>
          </a:xfrm>
          <a:prstGeom prst="ellipse">
            <a:avLst/>
          </a:prstGeom>
          <a:solidFill>
            <a:srgbClr val="DC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8" name="PA_椭圆 10"/>
          <p:cNvSpPr>
            <a:spLocks noChangeArrowheads="1"/>
          </p:cNvSpPr>
          <p:nvPr/>
        </p:nvSpPr>
        <p:spPr>
          <a:xfrm>
            <a:off x="4813301" y="3250616"/>
            <a:ext cx="466725" cy="468457"/>
          </a:xfrm>
          <a:prstGeom prst="ellipse">
            <a:avLst/>
          </a:pr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9" name="PA_椭圆 11"/>
          <p:cNvSpPr>
            <a:spLocks noChangeArrowheads="1"/>
          </p:cNvSpPr>
          <p:nvPr/>
        </p:nvSpPr>
        <p:spPr>
          <a:xfrm>
            <a:off x="4813301" y="4092250"/>
            <a:ext cx="466725" cy="468457"/>
          </a:xfrm>
          <a:prstGeom prst="ellipse">
            <a:avLst/>
          </a:prstGeom>
          <a:solidFill>
            <a:srgbClr val="73635B"/>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grpSp>
        <p:nvGrpSpPr>
          <p:cNvPr id="10" name="PA_淘宝店chenying0907 12"/>
          <p:cNvGrpSpPr/>
          <p:nvPr/>
        </p:nvGrpSpPr>
        <p:grpSpPr>
          <a:xfrm>
            <a:off x="1065213" y="1676917"/>
            <a:ext cx="190500" cy="242963"/>
            <a:chOff x="0" y="0"/>
            <a:chExt cx="120" cy="153"/>
          </a:xfrm>
        </p:grpSpPr>
        <p:sp>
          <p:nvSpPr>
            <p:cNvPr id="11" name="淘宝店chenying0907 13"/>
            <p:cNvSpPr>
              <a:spLocks noEditPoints="1"/>
            </p:cNvSpPr>
            <p:nvPr/>
          </p:nvSpPr>
          <p:spPr>
            <a:xfrm>
              <a:off x="0" y="0"/>
              <a:ext cx="116" cy="116"/>
            </a:xfrm>
            <a:custGeom>
              <a:rect l="0" t="0" r="r" b="b"/>
              <a:pathLst>
                <a:path w="116" h="116">
                  <a:moveTo>
                    <a:pt x="28" y="107"/>
                  </a:moveTo>
                  <a:cubicBezTo>
                    <a:pt x="25" y="105"/>
                    <a:pt x="23" y="104"/>
                    <a:pt x="19" y="100"/>
                  </a:cubicBezTo>
                  <a:cubicBezTo>
                    <a:pt x="19" y="100"/>
                    <a:pt x="19" y="100"/>
                    <a:pt x="18" y="100"/>
                  </a:cubicBezTo>
                  <a:cubicBezTo>
                    <a:pt x="18" y="102"/>
                    <a:pt x="18" y="102"/>
                    <a:pt x="18" y="102"/>
                  </a:cubicBezTo>
                  <a:cubicBezTo>
                    <a:pt x="16" y="102"/>
                    <a:pt x="16" y="104"/>
                    <a:pt x="16" y="104"/>
                  </a:cubicBezTo>
                  <a:cubicBezTo>
                    <a:pt x="18" y="107"/>
                    <a:pt x="18" y="111"/>
                    <a:pt x="16" y="112"/>
                  </a:cubicBezTo>
                  <a:cubicBezTo>
                    <a:pt x="12" y="116"/>
                    <a:pt x="7" y="116"/>
                    <a:pt x="4" y="112"/>
                  </a:cubicBezTo>
                  <a:cubicBezTo>
                    <a:pt x="0" y="111"/>
                    <a:pt x="0" y="105"/>
                    <a:pt x="4" y="102"/>
                  </a:cubicBezTo>
                  <a:cubicBezTo>
                    <a:pt x="5" y="98"/>
                    <a:pt x="11" y="98"/>
                    <a:pt x="12" y="100"/>
                  </a:cubicBezTo>
                  <a:cubicBezTo>
                    <a:pt x="14" y="100"/>
                    <a:pt x="14" y="100"/>
                    <a:pt x="14" y="100"/>
                  </a:cubicBezTo>
                  <a:cubicBezTo>
                    <a:pt x="16" y="97"/>
                    <a:pt x="19" y="95"/>
                    <a:pt x="21" y="93"/>
                  </a:cubicBezTo>
                  <a:cubicBezTo>
                    <a:pt x="21" y="93"/>
                    <a:pt x="21" y="91"/>
                    <a:pt x="21" y="91"/>
                  </a:cubicBezTo>
                  <a:cubicBezTo>
                    <a:pt x="4" y="72"/>
                    <a:pt x="4" y="42"/>
                    <a:pt x="23" y="23"/>
                  </a:cubicBezTo>
                  <a:cubicBezTo>
                    <a:pt x="42" y="4"/>
                    <a:pt x="72" y="5"/>
                    <a:pt x="91" y="21"/>
                  </a:cubicBezTo>
                  <a:cubicBezTo>
                    <a:pt x="91" y="21"/>
                    <a:pt x="93" y="21"/>
                    <a:pt x="93" y="21"/>
                  </a:cubicBezTo>
                  <a:cubicBezTo>
                    <a:pt x="98" y="16"/>
                    <a:pt x="98" y="16"/>
                    <a:pt x="98" y="16"/>
                  </a:cubicBezTo>
                  <a:cubicBezTo>
                    <a:pt x="100" y="14"/>
                    <a:pt x="100" y="14"/>
                    <a:pt x="100" y="14"/>
                  </a:cubicBezTo>
                  <a:cubicBezTo>
                    <a:pt x="98" y="11"/>
                    <a:pt x="98" y="7"/>
                    <a:pt x="100" y="4"/>
                  </a:cubicBezTo>
                  <a:cubicBezTo>
                    <a:pt x="104" y="0"/>
                    <a:pt x="109" y="0"/>
                    <a:pt x="112" y="4"/>
                  </a:cubicBezTo>
                  <a:cubicBezTo>
                    <a:pt x="116" y="7"/>
                    <a:pt x="116" y="12"/>
                    <a:pt x="112" y="16"/>
                  </a:cubicBezTo>
                  <a:cubicBezTo>
                    <a:pt x="111" y="18"/>
                    <a:pt x="105" y="19"/>
                    <a:pt x="104" y="18"/>
                  </a:cubicBezTo>
                  <a:cubicBezTo>
                    <a:pt x="102" y="18"/>
                    <a:pt x="102" y="18"/>
                    <a:pt x="102" y="18"/>
                  </a:cubicBezTo>
                  <a:cubicBezTo>
                    <a:pt x="100" y="19"/>
                    <a:pt x="100" y="19"/>
                    <a:pt x="100" y="19"/>
                  </a:cubicBezTo>
                  <a:cubicBezTo>
                    <a:pt x="100" y="19"/>
                    <a:pt x="100" y="19"/>
                    <a:pt x="100" y="21"/>
                  </a:cubicBezTo>
                  <a:cubicBezTo>
                    <a:pt x="102" y="23"/>
                    <a:pt x="105" y="26"/>
                    <a:pt x="107" y="28"/>
                  </a:cubicBezTo>
                  <a:cubicBezTo>
                    <a:pt x="104" y="32"/>
                    <a:pt x="104" y="32"/>
                    <a:pt x="104" y="32"/>
                  </a:cubicBezTo>
                  <a:cubicBezTo>
                    <a:pt x="102" y="28"/>
                    <a:pt x="100" y="26"/>
                    <a:pt x="98" y="23"/>
                  </a:cubicBezTo>
                  <a:cubicBezTo>
                    <a:pt x="98" y="23"/>
                    <a:pt x="97" y="23"/>
                    <a:pt x="97" y="23"/>
                  </a:cubicBezTo>
                  <a:cubicBezTo>
                    <a:pt x="97" y="23"/>
                    <a:pt x="97" y="23"/>
                    <a:pt x="97" y="23"/>
                  </a:cubicBezTo>
                  <a:cubicBezTo>
                    <a:pt x="95" y="25"/>
                    <a:pt x="95" y="25"/>
                    <a:pt x="95" y="25"/>
                  </a:cubicBezTo>
                  <a:cubicBezTo>
                    <a:pt x="95" y="25"/>
                    <a:pt x="95" y="25"/>
                    <a:pt x="95" y="26"/>
                  </a:cubicBezTo>
                  <a:cubicBezTo>
                    <a:pt x="97" y="28"/>
                    <a:pt x="100" y="32"/>
                    <a:pt x="100" y="33"/>
                  </a:cubicBezTo>
                  <a:cubicBezTo>
                    <a:pt x="98" y="37"/>
                    <a:pt x="98" y="37"/>
                    <a:pt x="98" y="37"/>
                  </a:cubicBezTo>
                  <a:cubicBezTo>
                    <a:pt x="98" y="37"/>
                    <a:pt x="98" y="37"/>
                    <a:pt x="98" y="37"/>
                  </a:cubicBezTo>
                  <a:cubicBezTo>
                    <a:pt x="93" y="40"/>
                    <a:pt x="93" y="40"/>
                    <a:pt x="93" y="40"/>
                  </a:cubicBezTo>
                  <a:cubicBezTo>
                    <a:pt x="95" y="37"/>
                    <a:pt x="95" y="32"/>
                    <a:pt x="93" y="28"/>
                  </a:cubicBezTo>
                  <a:cubicBezTo>
                    <a:pt x="93" y="28"/>
                    <a:pt x="91" y="28"/>
                    <a:pt x="91" y="28"/>
                  </a:cubicBezTo>
                  <a:cubicBezTo>
                    <a:pt x="91" y="28"/>
                    <a:pt x="91" y="28"/>
                    <a:pt x="90" y="28"/>
                  </a:cubicBezTo>
                  <a:cubicBezTo>
                    <a:pt x="76" y="44"/>
                    <a:pt x="76" y="44"/>
                    <a:pt x="76" y="44"/>
                  </a:cubicBezTo>
                  <a:cubicBezTo>
                    <a:pt x="76" y="44"/>
                    <a:pt x="76" y="44"/>
                    <a:pt x="76" y="44"/>
                  </a:cubicBezTo>
                  <a:cubicBezTo>
                    <a:pt x="76" y="46"/>
                    <a:pt x="79" y="49"/>
                    <a:pt x="83" y="51"/>
                  </a:cubicBezTo>
                  <a:cubicBezTo>
                    <a:pt x="81" y="54"/>
                    <a:pt x="81" y="54"/>
                    <a:pt x="81" y="54"/>
                  </a:cubicBezTo>
                  <a:cubicBezTo>
                    <a:pt x="77" y="53"/>
                    <a:pt x="76" y="51"/>
                    <a:pt x="74" y="47"/>
                  </a:cubicBezTo>
                  <a:cubicBezTo>
                    <a:pt x="72" y="47"/>
                    <a:pt x="72" y="47"/>
                    <a:pt x="70" y="47"/>
                  </a:cubicBezTo>
                  <a:cubicBezTo>
                    <a:pt x="62" y="58"/>
                    <a:pt x="62" y="58"/>
                    <a:pt x="62" y="58"/>
                  </a:cubicBezTo>
                  <a:cubicBezTo>
                    <a:pt x="62" y="58"/>
                    <a:pt x="62" y="60"/>
                    <a:pt x="62" y="60"/>
                  </a:cubicBezTo>
                  <a:cubicBezTo>
                    <a:pt x="69" y="67"/>
                    <a:pt x="69" y="67"/>
                    <a:pt x="69" y="67"/>
                  </a:cubicBezTo>
                  <a:cubicBezTo>
                    <a:pt x="67" y="69"/>
                    <a:pt x="67" y="69"/>
                    <a:pt x="67" y="69"/>
                  </a:cubicBezTo>
                  <a:cubicBezTo>
                    <a:pt x="60" y="62"/>
                    <a:pt x="60" y="62"/>
                    <a:pt x="60" y="62"/>
                  </a:cubicBezTo>
                  <a:cubicBezTo>
                    <a:pt x="58" y="62"/>
                    <a:pt x="58" y="62"/>
                    <a:pt x="56" y="62"/>
                  </a:cubicBezTo>
                  <a:cubicBezTo>
                    <a:pt x="47" y="72"/>
                    <a:pt x="47" y="72"/>
                    <a:pt x="47" y="72"/>
                  </a:cubicBezTo>
                  <a:cubicBezTo>
                    <a:pt x="47" y="72"/>
                    <a:pt x="47" y="74"/>
                    <a:pt x="47" y="74"/>
                  </a:cubicBezTo>
                  <a:cubicBezTo>
                    <a:pt x="49" y="76"/>
                    <a:pt x="53" y="79"/>
                    <a:pt x="54" y="81"/>
                  </a:cubicBezTo>
                  <a:cubicBezTo>
                    <a:pt x="51" y="84"/>
                    <a:pt x="51" y="84"/>
                    <a:pt x="51" y="84"/>
                  </a:cubicBezTo>
                  <a:cubicBezTo>
                    <a:pt x="49" y="81"/>
                    <a:pt x="47" y="79"/>
                    <a:pt x="46" y="76"/>
                  </a:cubicBezTo>
                  <a:cubicBezTo>
                    <a:pt x="44" y="76"/>
                    <a:pt x="44" y="76"/>
                    <a:pt x="42" y="76"/>
                  </a:cubicBezTo>
                  <a:cubicBezTo>
                    <a:pt x="28" y="91"/>
                    <a:pt x="28" y="91"/>
                    <a:pt x="28" y="91"/>
                  </a:cubicBezTo>
                  <a:cubicBezTo>
                    <a:pt x="28" y="91"/>
                    <a:pt x="28" y="93"/>
                    <a:pt x="28" y="93"/>
                  </a:cubicBezTo>
                  <a:cubicBezTo>
                    <a:pt x="32" y="95"/>
                    <a:pt x="37" y="95"/>
                    <a:pt x="40" y="95"/>
                  </a:cubicBezTo>
                  <a:cubicBezTo>
                    <a:pt x="37" y="98"/>
                    <a:pt x="37" y="98"/>
                    <a:pt x="37" y="98"/>
                  </a:cubicBezTo>
                  <a:cubicBezTo>
                    <a:pt x="37" y="98"/>
                    <a:pt x="37" y="98"/>
                    <a:pt x="37" y="98"/>
                  </a:cubicBezTo>
                  <a:cubicBezTo>
                    <a:pt x="33" y="102"/>
                    <a:pt x="33" y="102"/>
                    <a:pt x="33" y="102"/>
                  </a:cubicBezTo>
                  <a:cubicBezTo>
                    <a:pt x="30" y="100"/>
                    <a:pt x="28" y="98"/>
                    <a:pt x="25" y="95"/>
                  </a:cubicBezTo>
                  <a:cubicBezTo>
                    <a:pt x="25" y="95"/>
                    <a:pt x="25" y="95"/>
                    <a:pt x="23" y="97"/>
                  </a:cubicBezTo>
                  <a:cubicBezTo>
                    <a:pt x="23" y="97"/>
                    <a:pt x="23" y="97"/>
                    <a:pt x="23" y="97"/>
                  </a:cubicBezTo>
                  <a:cubicBezTo>
                    <a:pt x="23" y="97"/>
                    <a:pt x="23" y="97"/>
                    <a:pt x="23" y="97"/>
                  </a:cubicBezTo>
                  <a:cubicBezTo>
                    <a:pt x="23" y="98"/>
                    <a:pt x="23" y="98"/>
                    <a:pt x="23" y="98"/>
                  </a:cubicBezTo>
                  <a:cubicBezTo>
                    <a:pt x="25" y="100"/>
                    <a:pt x="28" y="102"/>
                    <a:pt x="30" y="104"/>
                  </a:cubicBezTo>
                  <a:lnTo>
                    <a:pt x="28" y="107"/>
                  </a:lnTo>
                  <a:close/>
                  <a:moveTo>
                    <a:pt x="69" y="44"/>
                  </a:moveTo>
                  <a:cubicBezTo>
                    <a:pt x="65" y="39"/>
                    <a:pt x="62" y="35"/>
                    <a:pt x="58" y="32"/>
                  </a:cubicBezTo>
                  <a:cubicBezTo>
                    <a:pt x="58" y="30"/>
                    <a:pt x="58" y="30"/>
                    <a:pt x="56" y="30"/>
                  </a:cubicBezTo>
                  <a:cubicBezTo>
                    <a:pt x="53" y="33"/>
                    <a:pt x="47" y="37"/>
                    <a:pt x="44" y="40"/>
                  </a:cubicBezTo>
                  <a:cubicBezTo>
                    <a:pt x="44" y="40"/>
                    <a:pt x="44" y="40"/>
                    <a:pt x="44" y="40"/>
                  </a:cubicBezTo>
                  <a:cubicBezTo>
                    <a:pt x="44" y="42"/>
                    <a:pt x="44" y="42"/>
                    <a:pt x="44" y="42"/>
                  </a:cubicBezTo>
                  <a:cubicBezTo>
                    <a:pt x="56" y="54"/>
                    <a:pt x="56" y="54"/>
                    <a:pt x="56" y="54"/>
                  </a:cubicBezTo>
                  <a:cubicBezTo>
                    <a:pt x="58" y="56"/>
                    <a:pt x="58" y="56"/>
                    <a:pt x="60" y="54"/>
                  </a:cubicBezTo>
                  <a:cubicBezTo>
                    <a:pt x="69" y="46"/>
                    <a:pt x="69" y="46"/>
                    <a:pt x="69" y="46"/>
                  </a:cubicBezTo>
                  <a:cubicBezTo>
                    <a:pt x="69" y="46"/>
                    <a:pt x="69" y="44"/>
                    <a:pt x="69" y="44"/>
                  </a:cubicBezTo>
                  <a:close/>
                  <a:moveTo>
                    <a:pt x="56" y="25"/>
                  </a:moveTo>
                  <a:cubicBezTo>
                    <a:pt x="54" y="21"/>
                    <a:pt x="53" y="18"/>
                    <a:pt x="51" y="14"/>
                  </a:cubicBezTo>
                  <a:cubicBezTo>
                    <a:pt x="51" y="14"/>
                    <a:pt x="51" y="12"/>
                    <a:pt x="49" y="14"/>
                  </a:cubicBezTo>
                  <a:cubicBezTo>
                    <a:pt x="42" y="14"/>
                    <a:pt x="33" y="18"/>
                    <a:pt x="28" y="23"/>
                  </a:cubicBezTo>
                  <a:cubicBezTo>
                    <a:pt x="26" y="25"/>
                    <a:pt x="26" y="25"/>
                    <a:pt x="28" y="26"/>
                  </a:cubicBezTo>
                  <a:cubicBezTo>
                    <a:pt x="40" y="37"/>
                    <a:pt x="40" y="37"/>
                    <a:pt x="40" y="37"/>
                  </a:cubicBezTo>
                  <a:cubicBezTo>
                    <a:pt x="40" y="39"/>
                    <a:pt x="40" y="39"/>
                    <a:pt x="42" y="37"/>
                  </a:cubicBezTo>
                  <a:cubicBezTo>
                    <a:pt x="46" y="33"/>
                    <a:pt x="51" y="30"/>
                    <a:pt x="54" y="28"/>
                  </a:cubicBezTo>
                  <a:cubicBezTo>
                    <a:pt x="56" y="26"/>
                    <a:pt x="56" y="26"/>
                    <a:pt x="56" y="25"/>
                  </a:cubicBezTo>
                  <a:close/>
                  <a:moveTo>
                    <a:pt x="54" y="14"/>
                  </a:moveTo>
                  <a:cubicBezTo>
                    <a:pt x="56" y="18"/>
                    <a:pt x="56" y="21"/>
                    <a:pt x="58" y="23"/>
                  </a:cubicBezTo>
                  <a:cubicBezTo>
                    <a:pt x="60" y="25"/>
                    <a:pt x="60" y="25"/>
                    <a:pt x="60" y="25"/>
                  </a:cubicBezTo>
                  <a:cubicBezTo>
                    <a:pt x="67" y="21"/>
                    <a:pt x="74" y="19"/>
                    <a:pt x="79" y="19"/>
                  </a:cubicBezTo>
                  <a:cubicBezTo>
                    <a:pt x="79" y="19"/>
                    <a:pt x="81" y="18"/>
                    <a:pt x="79" y="18"/>
                  </a:cubicBezTo>
                  <a:cubicBezTo>
                    <a:pt x="72" y="14"/>
                    <a:pt x="65" y="12"/>
                    <a:pt x="56" y="12"/>
                  </a:cubicBezTo>
                  <a:cubicBezTo>
                    <a:pt x="54" y="12"/>
                    <a:pt x="54" y="14"/>
                    <a:pt x="54" y="14"/>
                  </a:cubicBezTo>
                  <a:close/>
                  <a:moveTo>
                    <a:pt x="62" y="30"/>
                  </a:moveTo>
                  <a:cubicBezTo>
                    <a:pt x="65" y="33"/>
                    <a:pt x="67" y="37"/>
                    <a:pt x="70" y="40"/>
                  </a:cubicBezTo>
                  <a:cubicBezTo>
                    <a:pt x="72" y="42"/>
                    <a:pt x="72" y="42"/>
                    <a:pt x="74" y="40"/>
                  </a:cubicBezTo>
                  <a:cubicBezTo>
                    <a:pt x="88" y="26"/>
                    <a:pt x="88" y="26"/>
                    <a:pt x="88" y="26"/>
                  </a:cubicBezTo>
                  <a:cubicBezTo>
                    <a:pt x="88" y="26"/>
                    <a:pt x="88" y="25"/>
                    <a:pt x="88" y="25"/>
                  </a:cubicBezTo>
                  <a:cubicBezTo>
                    <a:pt x="88" y="25"/>
                    <a:pt x="88" y="25"/>
                    <a:pt x="88" y="25"/>
                  </a:cubicBezTo>
                  <a:cubicBezTo>
                    <a:pt x="81" y="19"/>
                    <a:pt x="70" y="23"/>
                    <a:pt x="63" y="26"/>
                  </a:cubicBezTo>
                  <a:cubicBezTo>
                    <a:pt x="62" y="28"/>
                    <a:pt x="62" y="28"/>
                    <a:pt x="62" y="30"/>
                  </a:cubicBezTo>
                  <a:close/>
                  <a:moveTo>
                    <a:pt x="14" y="51"/>
                  </a:moveTo>
                  <a:cubicBezTo>
                    <a:pt x="18" y="53"/>
                    <a:pt x="21" y="54"/>
                    <a:pt x="25" y="56"/>
                  </a:cubicBezTo>
                  <a:cubicBezTo>
                    <a:pt x="26" y="56"/>
                    <a:pt x="26" y="56"/>
                    <a:pt x="26" y="56"/>
                  </a:cubicBezTo>
                  <a:cubicBezTo>
                    <a:pt x="30" y="51"/>
                    <a:pt x="33" y="46"/>
                    <a:pt x="37" y="42"/>
                  </a:cubicBezTo>
                  <a:cubicBezTo>
                    <a:pt x="37" y="42"/>
                    <a:pt x="37" y="40"/>
                    <a:pt x="37" y="40"/>
                  </a:cubicBezTo>
                  <a:cubicBezTo>
                    <a:pt x="25" y="28"/>
                    <a:pt x="25" y="28"/>
                    <a:pt x="25" y="28"/>
                  </a:cubicBezTo>
                  <a:cubicBezTo>
                    <a:pt x="25" y="28"/>
                    <a:pt x="25" y="28"/>
                    <a:pt x="23" y="28"/>
                  </a:cubicBezTo>
                  <a:cubicBezTo>
                    <a:pt x="18" y="35"/>
                    <a:pt x="14" y="42"/>
                    <a:pt x="12" y="49"/>
                  </a:cubicBezTo>
                  <a:cubicBezTo>
                    <a:pt x="12" y="51"/>
                    <a:pt x="12" y="51"/>
                    <a:pt x="14" y="51"/>
                  </a:cubicBezTo>
                  <a:close/>
                  <a:moveTo>
                    <a:pt x="12" y="56"/>
                  </a:moveTo>
                  <a:cubicBezTo>
                    <a:pt x="12" y="65"/>
                    <a:pt x="14" y="72"/>
                    <a:pt x="18" y="81"/>
                  </a:cubicBezTo>
                  <a:cubicBezTo>
                    <a:pt x="18" y="81"/>
                    <a:pt x="18" y="81"/>
                    <a:pt x="18" y="79"/>
                  </a:cubicBezTo>
                  <a:cubicBezTo>
                    <a:pt x="18" y="74"/>
                    <a:pt x="21" y="67"/>
                    <a:pt x="23" y="62"/>
                  </a:cubicBezTo>
                  <a:cubicBezTo>
                    <a:pt x="25" y="60"/>
                    <a:pt x="25" y="60"/>
                    <a:pt x="23" y="60"/>
                  </a:cubicBezTo>
                  <a:cubicBezTo>
                    <a:pt x="19" y="58"/>
                    <a:pt x="18" y="56"/>
                    <a:pt x="14" y="54"/>
                  </a:cubicBezTo>
                  <a:cubicBezTo>
                    <a:pt x="12" y="54"/>
                    <a:pt x="12" y="56"/>
                    <a:pt x="12" y="56"/>
                  </a:cubicBezTo>
                  <a:close/>
                  <a:moveTo>
                    <a:pt x="30" y="60"/>
                  </a:moveTo>
                  <a:cubicBezTo>
                    <a:pt x="35" y="62"/>
                    <a:pt x="39" y="65"/>
                    <a:pt x="42" y="69"/>
                  </a:cubicBezTo>
                  <a:cubicBezTo>
                    <a:pt x="44" y="70"/>
                    <a:pt x="44" y="70"/>
                    <a:pt x="46" y="69"/>
                  </a:cubicBezTo>
                  <a:cubicBezTo>
                    <a:pt x="54" y="60"/>
                    <a:pt x="54" y="60"/>
                    <a:pt x="54" y="60"/>
                  </a:cubicBezTo>
                  <a:cubicBezTo>
                    <a:pt x="54" y="60"/>
                    <a:pt x="54" y="58"/>
                    <a:pt x="54" y="58"/>
                  </a:cubicBezTo>
                  <a:cubicBezTo>
                    <a:pt x="42" y="44"/>
                    <a:pt x="42" y="44"/>
                    <a:pt x="42" y="44"/>
                  </a:cubicBezTo>
                  <a:cubicBezTo>
                    <a:pt x="40" y="44"/>
                    <a:pt x="40" y="44"/>
                    <a:pt x="39" y="44"/>
                  </a:cubicBezTo>
                  <a:cubicBezTo>
                    <a:pt x="35" y="49"/>
                    <a:pt x="32" y="53"/>
                    <a:pt x="30" y="58"/>
                  </a:cubicBezTo>
                  <a:cubicBezTo>
                    <a:pt x="30" y="58"/>
                    <a:pt x="30" y="58"/>
                    <a:pt x="30" y="60"/>
                  </a:cubicBezTo>
                  <a:close/>
                  <a:moveTo>
                    <a:pt x="40" y="72"/>
                  </a:moveTo>
                  <a:cubicBezTo>
                    <a:pt x="37" y="69"/>
                    <a:pt x="33" y="65"/>
                    <a:pt x="28" y="63"/>
                  </a:cubicBezTo>
                  <a:cubicBezTo>
                    <a:pt x="28" y="62"/>
                    <a:pt x="26" y="62"/>
                    <a:pt x="26" y="63"/>
                  </a:cubicBezTo>
                  <a:cubicBezTo>
                    <a:pt x="23" y="70"/>
                    <a:pt x="19" y="81"/>
                    <a:pt x="23" y="88"/>
                  </a:cubicBezTo>
                  <a:cubicBezTo>
                    <a:pt x="23" y="90"/>
                    <a:pt x="25" y="90"/>
                    <a:pt x="26" y="88"/>
                  </a:cubicBezTo>
                  <a:cubicBezTo>
                    <a:pt x="40" y="74"/>
                    <a:pt x="40" y="74"/>
                    <a:pt x="40" y="74"/>
                  </a:cubicBezTo>
                  <a:cubicBezTo>
                    <a:pt x="40" y="74"/>
                    <a:pt x="40" y="72"/>
                    <a:pt x="40" y="72"/>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2" name="淘宝店chenying0907 14"/>
            <p:cNvSpPr>
              <a:spLocks noEditPoints="1"/>
            </p:cNvSpPr>
            <p:nvPr/>
          </p:nvSpPr>
          <p:spPr>
            <a:xfrm>
              <a:off x="18" y="28"/>
              <a:ext cx="102" cy="125"/>
            </a:xfrm>
            <a:custGeom>
              <a:rect l="0" t="0" r="r" b="b"/>
              <a:pathLst>
                <a:path w="102" h="125">
                  <a:moveTo>
                    <a:pt x="70" y="63"/>
                  </a:moveTo>
                  <a:cubicBezTo>
                    <a:pt x="60" y="51"/>
                    <a:pt x="60" y="51"/>
                    <a:pt x="60" y="51"/>
                  </a:cubicBezTo>
                  <a:cubicBezTo>
                    <a:pt x="58" y="51"/>
                    <a:pt x="58" y="51"/>
                    <a:pt x="56" y="51"/>
                  </a:cubicBezTo>
                  <a:cubicBezTo>
                    <a:pt x="53" y="56"/>
                    <a:pt x="47" y="58"/>
                    <a:pt x="44" y="62"/>
                  </a:cubicBezTo>
                  <a:cubicBezTo>
                    <a:pt x="42" y="62"/>
                    <a:pt x="42" y="63"/>
                    <a:pt x="42" y="63"/>
                  </a:cubicBezTo>
                  <a:cubicBezTo>
                    <a:pt x="46" y="67"/>
                    <a:pt x="46" y="70"/>
                    <a:pt x="47" y="74"/>
                  </a:cubicBezTo>
                  <a:cubicBezTo>
                    <a:pt x="47" y="76"/>
                    <a:pt x="47" y="76"/>
                    <a:pt x="49" y="76"/>
                  </a:cubicBezTo>
                  <a:cubicBezTo>
                    <a:pt x="56" y="74"/>
                    <a:pt x="65" y="70"/>
                    <a:pt x="70" y="65"/>
                  </a:cubicBezTo>
                  <a:cubicBezTo>
                    <a:pt x="72" y="65"/>
                    <a:pt x="72" y="63"/>
                    <a:pt x="70" y="63"/>
                  </a:cubicBezTo>
                  <a:close/>
                  <a:moveTo>
                    <a:pt x="11" y="79"/>
                  </a:moveTo>
                  <a:cubicBezTo>
                    <a:pt x="12" y="76"/>
                    <a:pt x="12" y="76"/>
                    <a:pt x="12" y="76"/>
                  </a:cubicBezTo>
                  <a:cubicBezTo>
                    <a:pt x="33" y="88"/>
                    <a:pt x="60" y="86"/>
                    <a:pt x="77" y="69"/>
                  </a:cubicBezTo>
                  <a:cubicBezTo>
                    <a:pt x="95" y="51"/>
                    <a:pt x="98" y="23"/>
                    <a:pt x="86" y="4"/>
                  </a:cubicBezTo>
                  <a:cubicBezTo>
                    <a:pt x="90" y="0"/>
                    <a:pt x="90" y="0"/>
                    <a:pt x="90" y="0"/>
                  </a:cubicBezTo>
                  <a:cubicBezTo>
                    <a:pt x="102" y="23"/>
                    <a:pt x="100" y="51"/>
                    <a:pt x="81" y="70"/>
                  </a:cubicBezTo>
                  <a:cubicBezTo>
                    <a:pt x="70" y="81"/>
                    <a:pt x="58" y="86"/>
                    <a:pt x="46" y="88"/>
                  </a:cubicBezTo>
                  <a:cubicBezTo>
                    <a:pt x="44" y="88"/>
                    <a:pt x="44" y="88"/>
                    <a:pt x="44" y="88"/>
                  </a:cubicBezTo>
                  <a:cubicBezTo>
                    <a:pt x="44" y="92"/>
                    <a:pt x="44" y="92"/>
                    <a:pt x="44" y="92"/>
                  </a:cubicBezTo>
                  <a:cubicBezTo>
                    <a:pt x="44" y="92"/>
                    <a:pt x="44" y="92"/>
                    <a:pt x="44" y="92"/>
                  </a:cubicBezTo>
                  <a:cubicBezTo>
                    <a:pt x="51" y="95"/>
                    <a:pt x="51" y="104"/>
                    <a:pt x="44" y="107"/>
                  </a:cubicBezTo>
                  <a:cubicBezTo>
                    <a:pt x="44" y="107"/>
                    <a:pt x="44" y="107"/>
                    <a:pt x="44" y="107"/>
                  </a:cubicBezTo>
                  <a:cubicBezTo>
                    <a:pt x="44" y="111"/>
                    <a:pt x="44" y="111"/>
                    <a:pt x="44" y="111"/>
                  </a:cubicBezTo>
                  <a:cubicBezTo>
                    <a:pt x="44" y="111"/>
                    <a:pt x="44" y="111"/>
                    <a:pt x="46" y="111"/>
                  </a:cubicBezTo>
                  <a:cubicBezTo>
                    <a:pt x="56" y="113"/>
                    <a:pt x="70" y="116"/>
                    <a:pt x="79" y="121"/>
                  </a:cubicBezTo>
                  <a:cubicBezTo>
                    <a:pt x="81" y="123"/>
                    <a:pt x="81" y="125"/>
                    <a:pt x="79" y="125"/>
                  </a:cubicBezTo>
                  <a:cubicBezTo>
                    <a:pt x="2" y="125"/>
                    <a:pt x="2" y="125"/>
                    <a:pt x="2" y="125"/>
                  </a:cubicBezTo>
                  <a:cubicBezTo>
                    <a:pt x="0" y="125"/>
                    <a:pt x="0" y="123"/>
                    <a:pt x="2" y="121"/>
                  </a:cubicBezTo>
                  <a:cubicBezTo>
                    <a:pt x="11" y="116"/>
                    <a:pt x="25" y="113"/>
                    <a:pt x="35" y="111"/>
                  </a:cubicBezTo>
                  <a:cubicBezTo>
                    <a:pt x="37" y="111"/>
                    <a:pt x="37" y="111"/>
                    <a:pt x="37" y="111"/>
                  </a:cubicBezTo>
                  <a:cubicBezTo>
                    <a:pt x="37" y="107"/>
                    <a:pt x="37" y="107"/>
                    <a:pt x="37" y="107"/>
                  </a:cubicBezTo>
                  <a:cubicBezTo>
                    <a:pt x="37" y="107"/>
                    <a:pt x="37" y="107"/>
                    <a:pt x="37" y="107"/>
                  </a:cubicBezTo>
                  <a:cubicBezTo>
                    <a:pt x="30" y="104"/>
                    <a:pt x="30" y="95"/>
                    <a:pt x="37" y="92"/>
                  </a:cubicBezTo>
                  <a:cubicBezTo>
                    <a:pt x="37" y="92"/>
                    <a:pt x="37" y="92"/>
                    <a:pt x="37" y="92"/>
                  </a:cubicBezTo>
                  <a:cubicBezTo>
                    <a:pt x="37" y="88"/>
                    <a:pt x="37" y="88"/>
                    <a:pt x="37" y="88"/>
                  </a:cubicBezTo>
                  <a:cubicBezTo>
                    <a:pt x="37" y="88"/>
                    <a:pt x="37" y="88"/>
                    <a:pt x="35" y="88"/>
                  </a:cubicBezTo>
                  <a:cubicBezTo>
                    <a:pt x="26" y="86"/>
                    <a:pt x="18" y="85"/>
                    <a:pt x="11" y="79"/>
                  </a:cubicBezTo>
                  <a:close/>
                  <a:moveTo>
                    <a:pt x="16" y="74"/>
                  </a:moveTo>
                  <a:cubicBezTo>
                    <a:pt x="19" y="70"/>
                    <a:pt x="19" y="70"/>
                    <a:pt x="19" y="70"/>
                  </a:cubicBezTo>
                  <a:cubicBezTo>
                    <a:pt x="19" y="70"/>
                    <a:pt x="19" y="70"/>
                    <a:pt x="19" y="70"/>
                  </a:cubicBezTo>
                  <a:cubicBezTo>
                    <a:pt x="26" y="76"/>
                    <a:pt x="33" y="77"/>
                    <a:pt x="42" y="76"/>
                  </a:cubicBezTo>
                  <a:cubicBezTo>
                    <a:pt x="44" y="76"/>
                    <a:pt x="44" y="76"/>
                    <a:pt x="44" y="74"/>
                  </a:cubicBezTo>
                  <a:cubicBezTo>
                    <a:pt x="42" y="72"/>
                    <a:pt x="42" y="69"/>
                    <a:pt x="40" y="65"/>
                  </a:cubicBezTo>
                  <a:cubicBezTo>
                    <a:pt x="39" y="65"/>
                    <a:pt x="39" y="65"/>
                    <a:pt x="39" y="65"/>
                  </a:cubicBezTo>
                  <a:cubicBezTo>
                    <a:pt x="32" y="69"/>
                    <a:pt x="26" y="70"/>
                    <a:pt x="19" y="70"/>
                  </a:cubicBezTo>
                  <a:cubicBezTo>
                    <a:pt x="19" y="70"/>
                    <a:pt x="19" y="70"/>
                    <a:pt x="19" y="70"/>
                  </a:cubicBezTo>
                  <a:cubicBezTo>
                    <a:pt x="23" y="67"/>
                    <a:pt x="23" y="67"/>
                    <a:pt x="23" y="67"/>
                  </a:cubicBezTo>
                  <a:cubicBezTo>
                    <a:pt x="28" y="65"/>
                    <a:pt x="32" y="63"/>
                    <a:pt x="35" y="62"/>
                  </a:cubicBezTo>
                  <a:cubicBezTo>
                    <a:pt x="37" y="62"/>
                    <a:pt x="37" y="60"/>
                    <a:pt x="37" y="60"/>
                  </a:cubicBezTo>
                  <a:cubicBezTo>
                    <a:pt x="35" y="58"/>
                    <a:pt x="35" y="56"/>
                    <a:pt x="33" y="56"/>
                  </a:cubicBezTo>
                  <a:cubicBezTo>
                    <a:pt x="37" y="53"/>
                    <a:pt x="37" y="53"/>
                    <a:pt x="37" y="53"/>
                  </a:cubicBezTo>
                  <a:cubicBezTo>
                    <a:pt x="37" y="55"/>
                    <a:pt x="39" y="56"/>
                    <a:pt x="40" y="58"/>
                  </a:cubicBezTo>
                  <a:cubicBezTo>
                    <a:pt x="40" y="58"/>
                    <a:pt x="40" y="60"/>
                    <a:pt x="42" y="58"/>
                  </a:cubicBezTo>
                  <a:cubicBezTo>
                    <a:pt x="46" y="56"/>
                    <a:pt x="51" y="53"/>
                    <a:pt x="55" y="49"/>
                  </a:cubicBezTo>
                  <a:cubicBezTo>
                    <a:pt x="55" y="49"/>
                    <a:pt x="55" y="48"/>
                    <a:pt x="55" y="48"/>
                  </a:cubicBezTo>
                  <a:cubicBezTo>
                    <a:pt x="49" y="40"/>
                    <a:pt x="49" y="40"/>
                    <a:pt x="49" y="40"/>
                  </a:cubicBezTo>
                  <a:cubicBezTo>
                    <a:pt x="51" y="39"/>
                    <a:pt x="51" y="39"/>
                    <a:pt x="51" y="39"/>
                  </a:cubicBezTo>
                  <a:cubicBezTo>
                    <a:pt x="56" y="44"/>
                    <a:pt x="56" y="44"/>
                    <a:pt x="56" y="44"/>
                  </a:cubicBezTo>
                  <a:cubicBezTo>
                    <a:pt x="58" y="44"/>
                    <a:pt x="58" y="44"/>
                    <a:pt x="58" y="44"/>
                  </a:cubicBezTo>
                  <a:cubicBezTo>
                    <a:pt x="58" y="44"/>
                    <a:pt x="58" y="44"/>
                    <a:pt x="60" y="44"/>
                  </a:cubicBezTo>
                  <a:cubicBezTo>
                    <a:pt x="63" y="40"/>
                    <a:pt x="67" y="35"/>
                    <a:pt x="69" y="32"/>
                  </a:cubicBezTo>
                  <a:cubicBezTo>
                    <a:pt x="69" y="32"/>
                    <a:pt x="69" y="30"/>
                    <a:pt x="69" y="30"/>
                  </a:cubicBezTo>
                  <a:cubicBezTo>
                    <a:pt x="67" y="28"/>
                    <a:pt x="65" y="28"/>
                    <a:pt x="63" y="26"/>
                  </a:cubicBezTo>
                  <a:cubicBezTo>
                    <a:pt x="65" y="23"/>
                    <a:pt x="65" y="23"/>
                    <a:pt x="65" y="23"/>
                  </a:cubicBezTo>
                  <a:cubicBezTo>
                    <a:pt x="67" y="25"/>
                    <a:pt x="69" y="26"/>
                    <a:pt x="70" y="26"/>
                  </a:cubicBezTo>
                  <a:cubicBezTo>
                    <a:pt x="70" y="26"/>
                    <a:pt x="72" y="26"/>
                    <a:pt x="72" y="26"/>
                  </a:cubicBezTo>
                  <a:cubicBezTo>
                    <a:pt x="74" y="23"/>
                    <a:pt x="76" y="18"/>
                    <a:pt x="76" y="12"/>
                  </a:cubicBezTo>
                  <a:cubicBezTo>
                    <a:pt x="81" y="9"/>
                    <a:pt x="81" y="9"/>
                    <a:pt x="81" y="9"/>
                  </a:cubicBezTo>
                  <a:cubicBezTo>
                    <a:pt x="81" y="9"/>
                    <a:pt x="81" y="9"/>
                    <a:pt x="81" y="9"/>
                  </a:cubicBezTo>
                  <a:cubicBezTo>
                    <a:pt x="81" y="16"/>
                    <a:pt x="77" y="23"/>
                    <a:pt x="76" y="28"/>
                  </a:cubicBezTo>
                  <a:cubicBezTo>
                    <a:pt x="74" y="28"/>
                    <a:pt x="76" y="30"/>
                    <a:pt x="76" y="30"/>
                  </a:cubicBezTo>
                  <a:cubicBezTo>
                    <a:pt x="79" y="32"/>
                    <a:pt x="81" y="33"/>
                    <a:pt x="84" y="33"/>
                  </a:cubicBezTo>
                  <a:cubicBezTo>
                    <a:pt x="86" y="33"/>
                    <a:pt x="86" y="33"/>
                    <a:pt x="86" y="32"/>
                  </a:cubicBezTo>
                  <a:cubicBezTo>
                    <a:pt x="86" y="25"/>
                    <a:pt x="84" y="16"/>
                    <a:pt x="81" y="9"/>
                  </a:cubicBezTo>
                  <a:cubicBezTo>
                    <a:pt x="81" y="9"/>
                    <a:pt x="81" y="9"/>
                    <a:pt x="81" y="9"/>
                  </a:cubicBezTo>
                  <a:cubicBezTo>
                    <a:pt x="83" y="5"/>
                    <a:pt x="83" y="5"/>
                    <a:pt x="83" y="5"/>
                  </a:cubicBezTo>
                  <a:cubicBezTo>
                    <a:pt x="93" y="25"/>
                    <a:pt x="91" y="49"/>
                    <a:pt x="76" y="65"/>
                  </a:cubicBezTo>
                  <a:cubicBezTo>
                    <a:pt x="60" y="81"/>
                    <a:pt x="35" y="85"/>
                    <a:pt x="16" y="74"/>
                  </a:cubicBezTo>
                  <a:close/>
                  <a:moveTo>
                    <a:pt x="84" y="37"/>
                  </a:moveTo>
                  <a:cubicBezTo>
                    <a:pt x="81" y="37"/>
                    <a:pt x="77" y="35"/>
                    <a:pt x="74" y="33"/>
                  </a:cubicBezTo>
                  <a:cubicBezTo>
                    <a:pt x="74" y="32"/>
                    <a:pt x="72" y="33"/>
                    <a:pt x="72" y="33"/>
                  </a:cubicBezTo>
                  <a:cubicBezTo>
                    <a:pt x="69" y="39"/>
                    <a:pt x="65" y="42"/>
                    <a:pt x="62" y="48"/>
                  </a:cubicBezTo>
                  <a:cubicBezTo>
                    <a:pt x="62" y="48"/>
                    <a:pt x="62" y="48"/>
                    <a:pt x="62" y="49"/>
                  </a:cubicBezTo>
                  <a:cubicBezTo>
                    <a:pt x="74" y="60"/>
                    <a:pt x="74" y="60"/>
                    <a:pt x="74" y="60"/>
                  </a:cubicBezTo>
                  <a:cubicBezTo>
                    <a:pt x="74" y="62"/>
                    <a:pt x="74" y="62"/>
                    <a:pt x="74" y="62"/>
                  </a:cubicBezTo>
                  <a:cubicBezTo>
                    <a:pt x="74" y="62"/>
                    <a:pt x="76" y="62"/>
                    <a:pt x="76" y="60"/>
                  </a:cubicBezTo>
                  <a:cubicBezTo>
                    <a:pt x="81" y="55"/>
                    <a:pt x="84" y="48"/>
                    <a:pt x="86" y="39"/>
                  </a:cubicBezTo>
                  <a:cubicBezTo>
                    <a:pt x="86" y="39"/>
                    <a:pt x="86" y="37"/>
                    <a:pt x="84" y="37"/>
                  </a:cubicBezTo>
                  <a:close/>
                </a:path>
              </a:pathLst>
            </a:custGeom>
            <a:solidFill>
              <a:srgbClr val="FFFFFF"/>
            </a:solidFill>
            <a:ln>
              <a:noFill/>
            </a:ln>
          </p:spPr>
          <p:txBody>
            <a:bodyPr/>
            <a:lstStyle/>
            <a:p>
              <a:endParaRPr lang="zh-CN">
                <a:latin typeface="Noto Sans S Chinese Medium"/>
                <a:ea typeface="Noto Sans S Chinese Medium"/>
              </a:endParaRPr>
            </a:p>
          </p:txBody>
        </p:sp>
      </p:grpSp>
      <p:grpSp>
        <p:nvGrpSpPr>
          <p:cNvPr id="13" name="PA_淘宝店chenying0907 15"/>
          <p:cNvGrpSpPr/>
          <p:nvPr/>
        </p:nvGrpSpPr>
        <p:grpSpPr>
          <a:xfrm>
            <a:off x="4926014" y="2532845"/>
            <a:ext cx="238125" cy="231847"/>
            <a:chOff x="0" y="0"/>
            <a:chExt cx="150" cy="146"/>
          </a:xfrm>
        </p:grpSpPr>
        <p:sp>
          <p:nvSpPr>
            <p:cNvPr id="14" name="淘宝店chenying0907 16"/>
            <p:cNvSpPr>
              <a:spLocks noEditPoints="1"/>
            </p:cNvSpPr>
            <p:nvPr/>
          </p:nvSpPr>
          <p:spPr>
            <a:xfrm>
              <a:off x="0" y="0"/>
              <a:ext cx="96" cy="88"/>
            </a:xfrm>
            <a:custGeom>
              <a:rect l="0" t="0" r="r" b="b"/>
              <a:pathLst>
                <a:path w="96" h="88">
                  <a:moveTo>
                    <a:pt x="96" y="60"/>
                  </a:moveTo>
                  <a:cubicBezTo>
                    <a:pt x="4" y="60"/>
                    <a:pt x="4" y="60"/>
                    <a:pt x="4" y="60"/>
                  </a:cubicBezTo>
                  <a:cubicBezTo>
                    <a:pt x="2" y="60"/>
                    <a:pt x="0" y="62"/>
                    <a:pt x="2" y="63"/>
                  </a:cubicBezTo>
                  <a:cubicBezTo>
                    <a:pt x="4" y="79"/>
                    <a:pt x="20" y="88"/>
                    <a:pt x="34" y="88"/>
                  </a:cubicBezTo>
                  <a:cubicBezTo>
                    <a:pt x="68" y="88"/>
                    <a:pt x="68" y="88"/>
                    <a:pt x="68" y="88"/>
                  </a:cubicBezTo>
                  <a:cubicBezTo>
                    <a:pt x="75" y="83"/>
                    <a:pt x="75" y="83"/>
                    <a:pt x="75" y="83"/>
                  </a:cubicBezTo>
                  <a:cubicBezTo>
                    <a:pt x="73" y="79"/>
                    <a:pt x="71" y="77"/>
                    <a:pt x="71" y="74"/>
                  </a:cubicBezTo>
                  <a:cubicBezTo>
                    <a:pt x="71" y="72"/>
                    <a:pt x="71" y="72"/>
                    <a:pt x="71" y="70"/>
                  </a:cubicBezTo>
                  <a:cubicBezTo>
                    <a:pt x="71" y="70"/>
                    <a:pt x="73" y="69"/>
                    <a:pt x="73" y="70"/>
                  </a:cubicBezTo>
                  <a:cubicBezTo>
                    <a:pt x="80" y="76"/>
                    <a:pt x="80" y="76"/>
                    <a:pt x="80" y="76"/>
                  </a:cubicBezTo>
                  <a:cubicBezTo>
                    <a:pt x="84" y="74"/>
                    <a:pt x="84" y="74"/>
                    <a:pt x="84" y="74"/>
                  </a:cubicBezTo>
                  <a:cubicBezTo>
                    <a:pt x="75" y="67"/>
                    <a:pt x="75" y="67"/>
                    <a:pt x="75" y="67"/>
                  </a:cubicBezTo>
                  <a:cubicBezTo>
                    <a:pt x="75" y="67"/>
                    <a:pt x="75" y="65"/>
                    <a:pt x="76" y="65"/>
                  </a:cubicBezTo>
                  <a:cubicBezTo>
                    <a:pt x="76" y="63"/>
                    <a:pt x="78" y="63"/>
                    <a:pt x="80" y="63"/>
                  </a:cubicBezTo>
                  <a:cubicBezTo>
                    <a:pt x="84" y="63"/>
                    <a:pt x="87" y="65"/>
                    <a:pt x="89" y="69"/>
                  </a:cubicBezTo>
                  <a:lnTo>
                    <a:pt x="96" y="60"/>
                  </a:lnTo>
                  <a:close/>
                  <a:moveTo>
                    <a:pt x="62" y="55"/>
                  </a:moveTo>
                  <a:cubicBezTo>
                    <a:pt x="48" y="5"/>
                    <a:pt x="48" y="5"/>
                    <a:pt x="48" y="5"/>
                  </a:cubicBezTo>
                  <a:cubicBezTo>
                    <a:pt x="48" y="4"/>
                    <a:pt x="50" y="2"/>
                    <a:pt x="52" y="2"/>
                  </a:cubicBezTo>
                  <a:cubicBezTo>
                    <a:pt x="66" y="0"/>
                    <a:pt x="80" y="12"/>
                    <a:pt x="84" y="26"/>
                  </a:cubicBezTo>
                  <a:cubicBezTo>
                    <a:pt x="91" y="53"/>
                    <a:pt x="91" y="53"/>
                    <a:pt x="91" y="53"/>
                  </a:cubicBezTo>
                  <a:cubicBezTo>
                    <a:pt x="91" y="55"/>
                    <a:pt x="91" y="56"/>
                    <a:pt x="87" y="56"/>
                  </a:cubicBezTo>
                  <a:cubicBezTo>
                    <a:pt x="64" y="56"/>
                    <a:pt x="64" y="56"/>
                    <a:pt x="64" y="56"/>
                  </a:cubicBezTo>
                  <a:cubicBezTo>
                    <a:pt x="64" y="56"/>
                    <a:pt x="62" y="56"/>
                    <a:pt x="62" y="55"/>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5" name="淘宝店chenying0907 17"/>
            <p:cNvSpPr>
              <a:spLocks noEditPoints="1"/>
            </p:cNvSpPr>
            <p:nvPr/>
          </p:nvSpPr>
          <p:spPr>
            <a:xfrm>
              <a:off x="67" y="60"/>
              <a:ext cx="83" cy="86"/>
            </a:xfrm>
            <a:custGeom>
              <a:rect l="0" t="0" r="r" b="b"/>
              <a:pathLst>
                <a:path w="83" h="86">
                  <a:moveTo>
                    <a:pt x="81" y="0"/>
                  </a:moveTo>
                  <a:cubicBezTo>
                    <a:pt x="28" y="0"/>
                    <a:pt x="28" y="0"/>
                    <a:pt x="28" y="0"/>
                  </a:cubicBezTo>
                  <a:cubicBezTo>
                    <a:pt x="21" y="9"/>
                    <a:pt x="21" y="9"/>
                    <a:pt x="21" y="9"/>
                  </a:cubicBezTo>
                  <a:cubicBezTo>
                    <a:pt x="23" y="9"/>
                    <a:pt x="23" y="12"/>
                    <a:pt x="23" y="14"/>
                  </a:cubicBezTo>
                  <a:cubicBezTo>
                    <a:pt x="23" y="14"/>
                    <a:pt x="23" y="16"/>
                    <a:pt x="23" y="16"/>
                  </a:cubicBezTo>
                  <a:cubicBezTo>
                    <a:pt x="23" y="18"/>
                    <a:pt x="21" y="18"/>
                    <a:pt x="21" y="18"/>
                  </a:cubicBezTo>
                  <a:cubicBezTo>
                    <a:pt x="16" y="14"/>
                    <a:pt x="16" y="14"/>
                    <a:pt x="16" y="14"/>
                  </a:cubicBezTo>
                  <a:cubicBezTo>
                    <a:pt x="12" y="16"/>
                    <a:pt x="12" y="16"/>
                    <a:pt x="12" y="16"/>
                  </a:cubicBezTo>
                  <a:cubicBezTo>
                    <a:pt x="19" y="19"/>
                    <a:pt x="19" y="19"/>
                    <a:pt x="19" y="19"/>
                  </a:cubicBezTo>
                  <a:cubicBezTo>
                    <a:pt x="19" y="21"/>
                    <a:pt x="19" y="21"/>
                    <a:pt x="18" y="23"/>
                  </a:cubicBezTo>
                  <a:cubicBezTo>
                    <a:pt x="18" y="23"/>
                    <a:pt x="16" y="25"/>
                    <a:pt x="12" y="25"/>
                  </a:cubicBezTo>
                  <a:cubicBezTo>
                    <a:pt x="11" y="25"/>
                    <a:pt x="9" y="23"/>
                    <a:pt x="7" y="23"/>
                  </a:cubicBezTo>
                  <a:cubicBezTo>
                    <a:pt x="0" y="28"/>
                    <a:pt x="0" y="28"/>
                    <a:pt x="0" y="28"/>
                  </a:cubicBezTo>
                  <a:cubicBezTo>
                    <a:pt x="81" y="28"/>
                    <a:pt x="81" y="28"/>
                    <a:pt x="81" y="28"/>
                  </a:cubicBezTo>
                  <a:cubicBezTo>
                    <a:pt x="83" y="28"/>
                    <a:pt x="83" y="26"/>
                    <a:pt x="83" y="25"/>
                  </a:cubicBezTo>
                  <a:cubicBezTo>
                    <a:pt x="83" y="4"/>
                    <a:pt x="83" y="4"/>
                    <a:pt x="83" y="4"/>
                  </a:cubicBezTo>
                  <a:cubicBezTo>
                    <a:pt x="83" y="2"/>
                    <a:pt x="83" y="0"/>
                    <a:pt x="81" y="0"/>
                  </a:cubicBezTo>
                  <a:close/>
                  <a:moveTo>
                    <a:pt x="18" y="84"/>
                  </a:moveTo>
                  <a:cubicBezTo>
                    <a:pt x="5" y="35"/>
                    <a:pt x="5" y="35"/>
                    <a:pt x="5" y="35"/>
                  </a:cubicBezTo>
                  <a:cubicBezTo>
                    <a:pt x="4" y="33"/>
                    <a:pt x="5" y="32"/>
                    <a:pt x="7" y="32"/>
                  </a:cubicBezTo>
                  <a:cubicBezTo>
                    <a:pt x="30" y="32"/>
                    <a:pt x="30" y="32"/>
                    <a:pt x="30" y="32"/>
                  </a:cubicBezTo>
                  <a:cubicBezTo>
                    <a:pt x="32" y="32"/>
                    <a:pt x="34" y="32"/>
                    <a:pt x="34" y="33"/>
                  </a:cubicBezTo>
                  <a:cubicBezTo>
                    <a:pt x="46" y="75"/>
                    <a:pt x="46" y="75"/>
                    <a:pt x="46" y="75"/>
                  </a:cubicBezTo>
                  <a:cubicBezTo>
                    <a:pt x="46" y="77"/>
                    <a:pt x="44" y="79"/>
                    <a:pt x="42" y="81"/>
                  </a:cubicBezTo>
                  <a:cubicBezTo>
                    <a:pt x="21" y="86"/>
                    <a:pt x="21" y="86"/>
                    <a:pt x="21" y="86"/>
                  </a:cubicBezTo>
                  <a:cubicBezTo>
                    <a:pt x="19" y="86"/>
                    <a:pt x="18" y="84"/>
                    <a:pt x="18" y="84"/>
                  </a:cubicBezTo>
                  <a:close/>
                  <a:moveTo>
                    <a:pt x="26" y="79"/>
                  </a:moveTo>
                  <a:cubicBezTo>
                    <a:pt x="35" y="75"/>
                    <a:pt x="35" y="75"/>
                    <a:pt x="35" y="75"/>
                  </a:cubicBezTo>
                  <a:cubicBezTo>
                    <a:pt x="37" y="75"/>
                    <a:pt x="39" y="74"/>
                    <a:pt x="37" y="72"/>
                  </a:cubicBezTo>
                  <a:cubicBezTo>
                    <a:pt x="30" y="44"/>
                    <a:pt x="30" y="44"/>
                    <a:pt x="30" y="44"/>
                  </a:cubicBezTo>
                  <a:cubicBezTo>
                    <a:pt x="30" y="42"/>
                    <a:pt x="28" y="40"/>
                    <a:pt x="26" y="42"/>
                  </a:cubicBezTo>
                  <a:cubicBezTo>
                    <a:pt x="18" y="44"/>
                    <a:pt x="18" y="44"/>
                    <a:pt x="18" y="44"/>
                  </a:cubicBezTo>
                  <a:cubicBezTo>
                    <a:pt x="16" y="44"/>
                    <a:pt x="14" y="46"/>
                    <a:pt x="14" y="47"/>
                  </a:cubicBezTo>
                  <a:cubicBezTo>
                    <a:pt x="23" y="75"/>
                    <a:pt x="23" y="75"/>
                    <a:pt x="23" y="75"/>
                  </a:cubicBezTo>
                  <a:cubicBezTo>
                    <a:pt x="23" y="77"/>
                    <a:pt x="25" y="79"/>
                    <a:pt x="26" y="79"/>
                  </a:cubicBezTo>
                  <a:close/>
                  <a:moveTo>
                    <a:pt x="78" y="9"/>
                  </a:moveTo>
                  <a:cubicBezTo>
                    <a:pt x="78" y="19"/>
                    <a:pt x="78" y="19"/>
                    <a:pt x="78" y="19"/>
                  </a:cubicBezTo>
                  <a:cubicBezTo>
                    <a:pt x="78" y="21"/>
                    <a:pt x="76" y="23"/>
                    <a:pt x="74" y="23"/>
                  </a:cubicBezTo>
                  <a:cubicBezTo>
                    <a:pt x="46" y="23"/>
                    <a:pt x="46" y="23"/>
                    <a:pt x="46" y="23"/>
                  </a:cubicBezTo>
                  <a:cubicBezTo>
                    <a:pt x="44" y="23"/>
                    <a:pt x="42" y="21"/>
                    <a:pt x="42" y="19"/>
                  </a:cubicBezTo>
                  <a:cubicBezTo>
                    <a:pt x="42" y="9"/>
                    <a:pt x="42" y="9"/>
                    <a:pt x="42" y="9"/>
                  </a:cubicBezTo>
                  <a:cubicBezTo>
                    <a:pt x="42" y="7"/>
                    <a:pt x="44" y="7"/>
                    <a:pt x="46" y="7"/>
                  </a:cubicBezTo>
                  <a:cubicBezTo>
                    <a:pt x="74" y="7"/>
                    <a:pt x="74" y="7"/>
                    <a:pt x="74" y="7"/>
                  </a:cubicBezTo>
                  <a:cubicBezTo>
                    <a:pt x="76" y="7"/>
                    <a:pt x="78" y="7"/>
                    <a:pt x="78" y="9"/>
                  </a:cubicBezTo>
                  <a:close/>
                </a:path>
              </a:pathLst>
            </a:custGeom>
            <a:solidFill>
              <a:srgbClr val="FFFFFF"/>
            </a:solidFill>
            <a:ln>
              <a:noFill/>
            </a:ln>
          </p:spPr>
          <p:txBody>
            <a:bodyPr/>
            <a:lstStyle/>
            <a:p>
              <a:endParaRPr lang="zh-CN">
                <a:latin typeface="Noto Sans S Chinese Medium"/>
                <a:ea typeface="Noto Sans S Chinese Medium"/>
              </a:endParaRPr>
            </a:p>
          </p:txBody>
        </p:sp>
      </p:grpSp>
      <p:sp>
        <p:nvSpPr>
          <p:cNvPr id="16" name="PA_任意多边形 18"/>
          <p:cNvSpPr/>
          <p:nvPr/>
        </p:nvSpPr>
        <p:spPr>
          <a:xfrm>
            <a:off x="4968876" y="1703914"/>
            <a:ext cx="155575" cy="188970"/>
          </a:xfrm>
          <a:custGeom>
            <a:rect l="0" t="0" r="r" b="b"/>
            <a:pathLst>
              <a:path w="155575" h="188970">
                <a:moveTo>
                  <a:pt x="150019" y="188970"/>
                </a:moveTo>
                <a:cubicBezTo>
                  <a:pt x="22225" y="188970"/>
                  <a:pt x="22225" y="188970"/>
                  <a:pt x="22225" y="188970"/>
                </a:cubicBezTo>
                <a:cubicBezTo>
                  <a:pt x="11113" y="188970"/>
                  <a:pt x="0" y="180509"/>
                  <a:pt x="0" y="169227"/>
                </a:cubicBezTo>
                <a:cubicBezTo>
                  <a:pt x="0" y="118459"/>
                  <a:pt x="0" y="70511"/>
                  <a:pt x="0" y="22564"/>
                </a:cubicBezTo>
                <a:cubicBezTo>
                  <a:pt x="0" y="11282"/>
                  <a:pt x="11113" y="0"/>
                  <a:pt x="22225" y="0"/>
                </a:cubicBezTo>
                <a:cubicBezTo>
                  <a:pt x="66675" y="0"/>
                  <a:pt x="105569" y="0"/>
                  <a:pt x="150019" y="0"/>
                </a:cubicBezTo>
                <a:cubicBezTo>
                  <a:pt x="152797" y="0"/>
                  <a:pt x="155575" y="2820"/>
                  <a:pt x="155575" y="5641"/>
                </a:cubicBezTo>
                <a:cubicBezTo>
                  <a:pt x="155575" y="31025"/>
                  <a:pt x="155575" y="31025"/>
                  <a:pt x="155575" y="31025"/>
                </a:cubicBezTo>
                <a:cubicBezTo>
                  <a:pt x="155575" y="33845"/>
                  <a:pt x="152797" y="33845"/>
                  <a:pt x="152797" y="33845"/>
                </a:cubicBezTo>
                <a:cubicBezTo>
                  <a:pt x="150019" y="33845"/>
                  <a:pt x="150019" y="33845"/>
                  <a:pt x="150019" y="33845"/>
                </a:cubicBezTo>
                <a:cubicBezTo>
                  <a:pt x="150019" y="33845"/>
                  <a:pt x="147241" y="33845"/>
                  <a:pt x="147241" y="31025"/>
                </a:cubicBezTo>
                <a:cubicBezTo>
                  <a:pt x="147241" y="14102"/>
                  <a:pt x="147241" y="14102"/>
                  <a:pt x="147241" y="14102"/>
                </a:cubicBezTo>
                <a:cubicBezTo>
                  <a:pt x="147241" y="11282"/>
                  <a:pt x="144463" y="8461"/>
                  <a:pt x="141684" y="8461"/>
                </a:cubicBezTo>
                <a:cubicBezTo>
                  <a:pt x="22225" y="8461"/>
                  <a:pt x="22225" y="8461"/>
                  <a:pt x="22225" y="8461"/>
                </a:cubicBezTo>
                <a:cubicBezTo>
                  <a:pt x="5556" y="8461"/>
                  <a:pt x="2778" y="39486"/>
                  <a:pt x="22225" y="39486"/>
                </a:cubicBezTo>
                <a:cubicBezTo>
                  <a:pt x="150019" y="39486"/>
                  <a:pt x="150019" y="39486"/>
                  <a:pt x="150019" y="39486"/>
                </a:cubicBezTo>
                <a:cubicBezTo>
                  <a:pt x="152797" y="39486"/>
                  <a:pt x="155575" y="42307"/>
                  <a:pt x="155575" y="45127"/>
                </a:cubicBezTo>
                <a:cubicBezTo>
                  <a:pt x="155575" y="90254"/>
                  <a:pt x="155575" y="138202"/>
                  <a:pt x="155575" y="186150"/>
                </a:cubicBezTo>
                <a:cubicBezTo>
                  <a:pt x="155575" y="188970"/>
                  <a:pt x="152797" y="188970"/>
                  <a:pt x="150019" y="188970"/>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7" name="PA_任意多边形 19"/>
          <p:cNvSpPr>
            <a:spLocks noEditPoints="1"/>
          </p:cNvSpPr>
          <p:nvPr/>
        </p:nvSpPr>
        <p:spPr>
          <a:xfrm>
            <a:off x="1042989" y="2523316"/>
            <a:ext cx="200025" cy="235023"/>
          </a:xfrm>
          <a:custGeom>
            <a:rect l="0" t="0" r="r" b="b"/>
            <a:pathLst>
              <a:path w="200025" h="235023">
                <a:moveTo>
                  <a:pt x="83344" y="204608"/>
                </a:moveTo>
                <a:cubicBezTo>
                  <a:pt x="75009" y="215668"/>
                  <a:pt x="61119" y="204608"/>
                  <a:pt x="66675" y="196313"/>
                </a:cubicBezTo>
                <a:cubicBezTo>
                  <a:pt x="66675" y="193548"/>
                  <a:pt x="66675" y="193548"/>
                  <a:pt x="69453" y="193548"/>
                </a:cubicBezTo>
                <a:cubicBezTo>
                  <a:pt x="83344" y="201843"/>
                  <a:pt x="83344" y="201843"/>
                  <a:pt x="83344" y="201843"/>
                </a:cubicBezTo>
                <a:cubicBezTo>
                  <a:pt x="86122" y="201843"/>
                  <a:pt x="86122" y="204608"/>
                  <a:pt x="83344" y="204608"/>
                </a:cubicBezTo>
                <a:close/>
                <a:moveTo>
                  <a:pt x="50006" y="82949"/>
                </a:moveTo>
                <a:cubicBezTo>
                  <a:pt x="52784" y="82949"/>
                  <a:pt x="52784" y="82949"/>
                  <a:pt x="52784" y="82949"/>
                </a:cubicBezTo>
                <a:cubicBezTo>
                  <a:pt x="52784" y="85714"/>
                  <a:pt x="50006" y="88479"/>
                  <a:pt x="50006" y="88479"/>
                </a:cubicBezTo>
                <a:cubicBezTo>
                  <a:pt x="25003" y="96774"/>
                  <a:pt x="8334" y="121659"/>
                  <a:pt x="13891" y="149309"/>
                </a:cubicBezTo>
                <a:cubicBezTo>
                  <a:pt x="13891" y="149309"/>
                  <a:pt x="13891" y="152074"/>
                  <a:pt x="11113" y="152074"/>
                </a:cubicBezTo>
                <a:cubicBezTo>
                  <a:pt x="11113" y="152074"/>
                  <a:pt x="11113" y="152074"/>
                  <a:pt x="11113" y="152074"/>
                </a:cubicBezTo>
                <a:cubicBezTo>
                  <a:pt x="11113" y="152074"/>
                  <a:pt x="8334" y="152074"/>
                  <a:pt x="8334" y="152074"/>
                </a:cubicBezTo>
                <a:cubicBezTo>
                  <a:pt x="8334" y="152074"/>
                  <a:pt x="8334" y="152074"/>
                  <a:pt x="8334" y="149309"/>
                </a:cubicBezTo>
                <a:cubicBezTo>
                  <a:pt x="0" y="118894"/>
                  <a:pt x="19447" y="91244"/>
                  <a:pt x="47228" y="80184"/>
                </a:cubicBezTo>
                <a:cubicBezTo>
                  <a:pt x="47228" y="80184"/>
                  <a:pt x="50006" y="80184"/>
                  <a:pt x="50006" y="80184"/>
                </a:cubicBezTo>
                <a:cubicBezTo>
                  <a:pt x="50006" y="80184"/>
                  <a:pt x="50006" y="82949"/>
                  <a:pt x="50006" y="82949"/>
                </a:cubicBezTo>
                <a:close/>
                <a:moveTo>
                  <a:pt x="188913" y="163134"/>
                </a:moveTo>
                <a:cubicBezTo>
                  <a:pt x="188913" y="163134"/>
                  <a:pt x="188913" y="163134"/>
                  <a:pt x="188913" y="163134"/>
                </a:cubicBezTo>
                <a:cubicBezTo>
                  <a:pt x="186134" y="163134"/>
                  <a:pt x="186134" y="163134"/>
                  <a:pt x="186134" y="165899"/>
                </a:cubicBezTo>
                <a:cubicBezTo>
                  <a:pt x="191691" y="190783"/>
                  <a:pt x="175022" y="218433"/>
                  <a:pt x="150019" y="226728"/>
                </a:cubicBezTo>
                <a:cubicBezTo>
                  <a:pt x="150019" y="226728"/>
                  <a:pt x="147241" y="229493"/>
                  <a:pt x="147241" y="229493"/>
                </a:cubicBezTo>
                <a:cubicBezTo>
                  <a:pt x="150019" y="232258"/>
                  <a:pt x="150019" y="232258"/>
                  <a:pt x="150019" y="232258"/>
                </a:cubicBezTo>
                <a:cubicBezTo>
                  <a:pt x="150019" y="232258"/>
                  <a:pt x="150019" y="232258"/>
                  <a:pt x="150019" y="232258"/>
                </a:cubicBezTo>
                <a:cubicBezTo>
                  <a:pt x="150019" y="235023"/>
                  <a:pt x="152797" y="235023"/>
                  <a:pt x="152797" y="232258"/>
                </a:cubicBezTo>
                <a:cubicBezTo>
                  <a:pt x="180578" y="223963"/>
                  <a:pt x="200025" y="193548"/>
                  <a:pt x="191691" y="163134"/>
                </a:cubicBezTo>
                <a:cubicBezTo>
                  <a:pt x="191691" y="163134"/>
                  <a:pt x="191691" y="163134"/>
                  <a:pt x="191691" y="163134"/>
                </a:cubicBezTo>
                <a:cubicBezTo>
                  <a:pt x="191691" y="163134"/>
                  <a:pt x="188913" y="163134"/>
                  <a:pt x="188913" y="163134"/>
                </a:cubicBezTo>
                <a:close/>
                <a:moveTo>
                  <a:pt x="166688" y="163134"/>
                </a:moveTo>
                <a:cubicBezTo>
                  <a:pt x="166688" y="163134"/>
                  <a:pt x="166688" y="163134"/>
                  <a:pt x="166688" y="163134"/>
                </a:cubicBezTo>
                <a:cubicBezTo>
                  <a:pt x="163909" y="163134"/>
                  <a:pt x="163909" y="163134"/>
                  <a:pt x="163909" y="163134"/>
                </a:cubicBezTo>
                <a:cubicBezTo>
                  <a:pt x="163909" y="165899"/>
                  <a:pt x="163909" y="165899"/>
                  <a:pt x="163909" y="165899"/>
                </a:cubicBezTo>
                <a:cubicBezTo>
                  <a:pt x="169466" y="185253"/>
                  <a:pt x="158353" y="204608"/>
                  <a:pt x="138906" y="207373"/>
                </a:cubicBezTo>
                <a:cubicBezTo>
                  <a:pt x="138906" y="207373"/>
                  <a:pt x="138906" y="207373"/>
                  <a:pt x="138906" y="207373"/>
                </a:cubicBezTo>
                <a:cubicBezTo>
                  <a:pt x="138906" y="210138"/>
                  <a:pt x="138906" y="210138"/>
                  <a:pt x="138906" y="210138"/>
                </a:cubicBezTo>
                <a:cubicBezTo>
                  <a:pt x="138906" y="212903"/>
                  <a:pt x="138906" y="212903"/>
                  <a:pt x="138906" y="212903"/>
                </a:cubicBezTo>
                <a:cubicBezTo>
                  <a:pt x="138906" y="212903"/>
                  <a:pt x="138906" y="215668"/>
                  <a:pt x="141684" y="215668"/>
                </a:cubicBezTo>
                <a:cubicBezTo>
                  <a:pt x="163909" y="210138"/>
                  <a:pt x="177800" y="185253"/>
                  <a:pt x="169466" y="163134"/>
                </a:cubicBezTo>
                <a:cubicBezTo>
                  <a:pt x="169466" y="163134"/>
                  <a:pt x="169466" y="163134"/>
                  <a:pt x="166688" y="163134"/>
                </a:cubicBezTo>
                <a:close/>
                <a:moveTo>
                  <a:pt x="61119" y="102304"/>
                </a:moveTo>
                <a:cubicBezTo>
                  <a:pt x="61119" y="102304"/>
                  <a:pt x="61119" y="102304"/>
                  <a:pt x="61119" y="102304"/>
                </a:cubicBezTo>
                <a:cubicBezTo>
                  <a:pt x="61119" y="105069"/>
                  <a:pt x="61119" y="105069"/>
                  <a:pt x="61119" y="105069"/>
                </a:cubicBezTo>
                <a:cubicBezTo>
                  <a:pt x="61119" y="105069"/>
                  <a:pt x="61119" y="107834"/>
                  <a:pt x="61119" y="107834"/>
                </a:cubicBezTo>
                <a:cubicBezTo>
                  <a:pt x="41672" y="110599"/>
                  <a:pt x="30559" y="129954"/>
                  <a:pt x="36116" y="146544"/>
                </a:cubicBezTo>
                <a:cubicBezTo>
                  <a:pt x="36116" y="149309"/>
                  <a:pt x="36116" y="149309"/>
                  <a:pt x="36116" y="149309"/>
                </a:cubicBezTo>
                <a:cubicBezTo>
                  <a:pt x="36116" y="152074"/>
                  <a:pt x="36116" y="152074"/>
                  <a:pt x="33338" y="152074"/>
                </a:cubicBezTo>
                <a:cubicBezTo>
                  <a:pt x="33338" y="152074"/>
                  <a:pt x="33338" y="152074"/>
                  <a:pt x="33338" y="152074"/>
                </a:cubicBezTo>
                <a:cubicBezTo>
                  <a:pt x="30559" y="152074"/>
                  <a:pt x="30559" y="152074"/>
                  <a:pt x="30559" y="149309"/>
                </a:cubicBezTo>
                <a:cubicBezTo>
                  <a:pt x="22225" y="127189"/>
                  <a:pt x="36116" y="105069"/>
                  <a:pt x="58341" y="99539"/>
                </a:cubicBezTo>
                <a:cubicBezTo>
                  <a:pt x="61119" y="99539"/>
                  <a:pt x="61119" y="99539"/>
                  <a:pt x="61119" y="102304"/>
                </a:cubicBezTo>
                <a:close/>
                <a:moveTo>
                  <a:pt x="141684" y="157604"/>
                </a:moveTo>
                <a:cubicBezTo>
                  <a:pt x="133350" y="171429"/>
                  <a:pt x="130572" y="179723"/>
                  <a:pt x="127794" y="188018"/>
                </a:cubicBezTo>
                <a:cubicBezTo>
                  <a:pt x="127794" y="193548"/>
                  <a:pt x="127794" y="199078"/>
                  <a:pt x="127794" y="210138"/>
                </a:cubicBezTo>
                <a:cubicBezTo>
                  <a:pt x="127794" y="218433"/>
                  <a:pt x="125016" y="221198"/>
                  <a:pt x="116681" y="218433"/>
                </a:cubicBezTo>
                <a:cubicBezTo>
                  <a:pt x="91678" y="201843"/>
                  <a:pt x="63897" y="188018"/>
                  <a:pt x="38894" y="171429"/>
                </a:cubicBezTo>
                <a:cubicBezTo>
                  <a:pt x="33338" y="168664"/>
                  <a:pt x="33338" y="163134"/>
                  <a:pt x="38894" y="160369"/>
                </a:cubicBezTo>
                <a:cubicBezTo>
                  <a:pt x="50006" y="154839"/>
                  <a:pt x="55563" y="152074"/>
                  <a:pt x="61119" y="146544"/>
                </a:cubicBezTo>
                <a:cubicBezTo>
                  <a:pt x="66675" y="141014"/>
                  <a:pt x="69453" y="135484"/>
                  <a:pt x="77788" y="121659"/>
                </a:cubicBezTo>
                <a:cubicBezTo>
                  <a:pt x="86122" y="105069"/>
                  <a:pt x="102791" y="102304"/>
                  <a:pt x="113903" y="105069"/>
                </a:cubicBezTo>
                <a:cubicBezTo>
                  <a:pt x="122238" y="105069"/>
                  <a:pt x="122238" y="102304"/>
                  <a:pt x="125016" y="94009"/>
                </a:cubicBezTo>
                <a:cubicBezTo>
                  <a:pt x="125016" y="94009"/>
                  <a:pt x="125016" y="91244"/>
                  <a:pt x="125016" y="91244"/>
                </a:cubicBezTo>
                <a:cubicBezTo>
                  <a:pt x="127794" y="88479"/>
                  <a:pt x="127794" y="88479"/>
                  <a:pt x="130572" y="88479"/>
                </a:cubicBezTo>
                <a:cubicBezTo>
                  <a:pt x="144463" y="96774"/>
                  <a:pt x="144463" y="96774"/>
                  <a:pt x="144463" y="96774"/>
                </a:cubicBezTo>
                <a:cubicBezTo>
                  <a:pt x="147241" y="99539"/>
                  <a:pt x="147241" y="99539"/>
                  <a:pt x="144463" y="102304"/>
                </a:cubicBezTo>
                <a:cubicBezTo>
                  <a:pt x="144463" y="102304"/>
                  <a:pt x="144463" y="102304"/>
                  <a:pt x="141684" y="102304"/>
                </a:cubicBezTo>
                <a:cubicBezTo>
                  <a:pt x="136128" y="110599"/>
                  <a:pt x="136128" y="113364"/>
                  <a:pt x="138906" y="118894"/>
                </a:cubicBezTo>
                <a:cubicBezTo>
                  <a:pt x="147241" y="127189"/>
                  <a:pt x="150019" y="143779"/>
                  <a:pt x="141684" y="157604"/>
                </a:cubicBezTo>
                <a:close/>
                <a:moveTo>
                  <a:pt x="127794" y="82949"/>
                </a:moveTo>
                <a:cubicBezTo>
                  <a:pt x="136128" y="63594"/>
                  <a:pt x="150019" y="35945"/>
                  <a:pt x="163909" y="19355"/>
                </a:cubicBezTo>
                <a:cubicBezTo>
                  <a:pt x="163909" y="19355"/>
                  <a:pt x="166688" y="19355"/>
                  <a:pt x="166688" y="19355"/>
                </a:cubicBezTo>
                <a:cubicBezTo>
                  <a:pt x="186134" y="30415"/>
                  <a:pt x="186134" y="30415"/>
                  <a:pt x="186134" y="30415"/>
                </a:cubicBezTo>
                <a:cubicBezTo>
                  <a:pt x="188913" y="30415"/>
                  <a:pt x="188913" y="30415"/>
                  <a:pt x="188913" y="33180"/>
                </a:cubicBezTo>
                <a:cubicBezTo>
                  <a:pt x="180578" y="52535"/>
                  <a:pt x="163909" y="80184"/>
                  <a:pt x="150019" y="94009"/>
                </a:cubicBezTo>
                <a:cubicBezTo>
                  <a:pt x="150019" y="96774"/>
                  <a:pt x="150019" y="96774"/>
                  <a:pt x="147241" y="96774"/>
                </a:cubicBezTo>
                <a:cubicBezTo>
                  <a:pt x="130572" y="85714"/>
                  <a:pt x="130572" y="85714"/>
                  <a:pt x="130572" y="85714"/>
                </a:cubicBezTo>
                <a:cubicBezTo>
                  <a:pt x="127794" y="85714"/>
                  <a:pt x="127794" y="82949"/>
                  <a:pt x="127794" y="82949"/>
                </a:cubicBezTo>
                <a:close/>
                <a:moveTo>
                  <a:pt x="169466" y="13825"/>
                </a:moveTo>
                <a:cubicBezTo>
                  <a:pt x="177800" y="5530"/>
                  <a:pt x="183356" y="0"/>
                  <a:pt x="188913" y="2765"/>
                </a:cubicBezTo>
                <a:cubicBezTo>
                  <a:pt x="194469" y="5530"/>
                  <a:pt x="194469" y="13825"/>
                  <a:pt x="188913" y="24885"/>
                </a:cubicBezTo>
                <a:cubicBezTo>
                  <a:pt x="188913" y="27650"/>
                  <a:pt x="188913" y="27650"/>
                  <a:pt x="186134" y="27650"/>
                </a:cubicBezTo>
                <a:cubicBezTo>
                  <a:pt x="169466" y="16590"/>
                  <a:pt x="169466" y="16590"/>
                  <a:pt x="169466" y="16590"/>
                </a:cubicBezTo>
                <a:cubicBezTo>
                  <a:pt x="169466" y="16590"/>
                  <a:pt x="169466" y="13825"/>
                  <a:pt x="169466" y="13825"/>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8" name="PA_任意多边形 20"/>
          <p:cNvSpPr>
            <a:spLocks noEditPoints="1"/>
          </p:cNvSpPr>
          <p:nvPr/>
        </p:nvSpPr>
        <p:spPr>
          <a:xfrm>
            <a:off x="1087439" y="3406239"/>
            <a:ext cx="168275" cy="187383"/>
          </a:xfrm>
          <a:custGeom>
            <a:rect l="0" t="0" r="r" b="b"/>
            <a:pathLst>
              <a:path w="168275" h="187383">
                <a:moveTo>
                  <a:pt x="39264" y="145432"/>
                </a:moveTo>
                <a:cubicBezTo>
                  <a:pt x="16828" y="145432"/>
                  <a:pt x="16828" y="145432"/>
                  <a:pt x="16828" y="145432"/>
                </a:cubicBezTo>
                <a:cubicBezTo>
                  <a:pt x="8414" y="145432"/>
                  <a:pt x="0" y="137041"/>
                  <a:pt x="0" y="128651"/>
                </a:cubicBezTo>
                <a:cubicBezTo>
                  <a:pt x="0" y="89496"/>
                  <a:pt x="0" y="53138"/>
                  <a:pt x="0" y="16781"/>
                </a:cubicBezTo>
                <a:cubicBezTo>
                  <a:pt x="0" y="5594"/>
                  <a:pt x="8414" y="0"/>
                  <a:pt x="16828" y="0"/>
                </a:cubicBezTo>
                <a:cubicBezTo>
                  <a:pt x="50483" y="0"/>
                  <a:pt x="84138" y="0"/>
                  <a:pt x="117793" y="0"/>
                </a:cubicBezTo>
                <a:cubicBezTo>
                  <a:pt x="120597" y="0"/>
                  <a:pt x="120597" y="0"/>
                  <a:pt x="120597" y="2797"/>
                </a:cubicBezTo>
                <a:cubicBezTo>
                  <a:pt x="120597" y="22374"/>
                  <a:pt x="120597" y="22374"/>
                  <a:pt x="120597" y="22374"/>
                </a:cubicBezTo>
                <a:cubicBezTo>
                  <a:pt x="120597" y="22374"/>
                  <a:pt x="120597" y="25171"/>
                  <a:pt x="117793" y="25171"/>
                </a:cubicBezTo>
                <a:cubicBezTo>
                  <a:pt x="117793" y="25171"/>
                  <a:pt x="117793" y="25171"/>
                  <a:pt x="117793" y="25171"/>
                </a:cubicBezTo>
                <a:cubicBezTo>
                  <a:pt x="117793" y="25171"/>
                  <a:pt x="114988" y="22374"/>
                  <a:pt x="114988" y="22374"/>
                </a:cubicBezTo>
                <a:cubicBezTo>
                  <a:pt x="114988" y="8390"/>
                  <a:pt x="114988" y="8390"/>
                  <a:pt x="114988" y="8390"/>
                </a:cubicBezTo>
                <a:cubicBezTo>
                  <a:pt x="114988" y="5594"/>
                  <a:pt x="114988" y="2797"/>
                  <a:pt x="112183" y="2797"/>
                </a:cubicBezTo>
                <a:cubicBezTo>
                  <a:pt x="16828" y="2797"/>
                  <a:pt x="16828" y="2797"/>
                  <a:pt x="16828" y="2797"/>
                </a:cubicBezTo>
                <a:cubicBezTo>
                  <a:pt x="0" y="2797"/>
                  <a:pt x="0" y="27968"/>
                  <a:pt x="16828" y="27968"/>
                </a:cubicBezTo>
                <a:cubicBezTo>
                  <a:pt x="117793" y="27968"/>
                  <a:pt x="117793" y="27968"/>
                  <a:pt x="117793" y="27968"/>
                </a:cubicBezTo>
                <a:cubicBezTo>
                  <a:pt x="120597" y="27968"/>
                  <a:pt x="120597" y="30764"/>
                  <a:pt x="120597" y="30764"/>
                </a:cubicBezTo>
                <a:cubicBezTo>
                  <a:pt x="120597" y="33561"/>
                  <a:pt x="120597" y="33561"/>
                  <a:pt x="120597" y="33561"/>
                </a:cubicBezTo>
                <a:cubicBezTo>
                  <a:pt x="120597" y="36358"/>
                  <a:pt x="120597" y="36358"/>
                  <a:pt x="117793" y="36358"/>
                </a:cubicBezTo>
                <a:cubicBezTo>
                  <a:pt x="61701" y="36358"/>
                  <a:pt x="61701" y="36358"/>
                  <a:pt x="61701" y="36358"/>
                </a:cubicBezTo>
                <a:cubicBezTo>
                  <a:pt x="50483" y="36358"/>
                  <a:pt x="42069" y="44748"/>
                  <a:pt x="42069" y="55935"/>
                </a:cubicBezTo>
                <a:cubicBezTo>
                  <a:pt x="42069" y="142635"/>
                  <a:pt x="42069" y="142635"/>
                  <a:pt x="42069" y="142635"/>
                </a:cubicBezTo>
                <a:cubicBezTo>
                  <a:pt x="42069" y="142635"/>
                  <a:pt x="42069" y="145432"/>
                  <a:pt x="39264" y="145432"/>
                </a:cubicBezTo>
                <a:close/>
                <a:moveTo>
                  <a:pt x="162666" y="187383"/>
                </a:moveTo>
                <a:cubicBezTo>
                  <a:pt x="61701" y="187383"/>
                  <a:pt x="61701" y="187383"/>
                  <a:pt x="61701" y="187383"/>
                </a:cubicBezTo>
                <a:cubicBezTo>
                  <a:pt x="53287" y="187383"/>
                  <a:pt x="44873" y="178993"/>
                  <a:pt x="44873" y="170602"/>
                </a:cubicBezTo>
                <a:cubicBezTo>
                  <a:pt x="44873" y="131448"/>
                  <a:pt x="44873" y="95090"/>
                  <a:pt x="44873" y="55935"/>
                </a:cubicBezTo>
                <a:cubicBezTo>
                  <a:pt x="44873" y="47545"/>
                  <a:pt x="53287" y="39155"/>
                  <a:pt x="61701" y="39155"/>
                </a:cubicBezTo>
                <a:cubicBezTo>
                  <a:pt x="98160" y="39155"/>
                  <a:pt x="129011" y="39155"/>
                  <a:pt x="162666" y="39155"/>
                </a:cubicBezTo>
                <a:cubicBezTo>
                  <a:pt x="165470" y="39155"/>
                  <a:pt x="168275" y="41951"/>
                  <a:pt x="168275" y="44748"/>
                </a:cubicBezTo>
                <a:cubicBezTo>
                  <a:pt x="168275" y="64326"/>
                  <a:pt x="168275" y="64326"/>
                  <a:pt x="168275" y="64326"/>
                </a:cubicBezTo>
                <a:cubicBezTo>
                  <a:pt x="168275" y="64326"/>
                  <a:pt x="165470" y="67122"/>
                  <a:pt x="165470" y="67122"/>
                </a:cubicBezTo>
                <a:cubicBezTo>
                  <a:pt x="165470" y="67122"/>
                  <a:pt x="165470" y="67122"/>
                  <a:pt x="165470" y="67122"/>
                </a:cubicBezTo>
                <a:cubicBezTo>
                  <a:pt x="162666" y="67122"/>
                  <a:pt x="159861" y="64326"/>
                  <a:pt x="159861" y="64326"/>
                </a:cubicBezTo>
                <a:cubicBezTo>
                  <a:pt x="159861" y="47545"/>
                  <a:pt x="159861" y="47545"/>
                  <a:pt x="159861" y="47545"/>
                </a:cubicBezTo>
                <a:cubicBezTo>
                  <a:pt x="159861" y="44748"/>
                  <a:pt x="159861" y="44748"/>
                  <a:pt x="157057" y="44748"/>
                </a:cubicBezTo>
                <a:cubicBezTo>
                  <a:pt x="61701" y="44748"/>
                  <a:pt x="61701" y="44748"/>
                  <a:pt x="61701" y="44748"/>
                </a:cubicBezTo>
                <a:cubicBezTo>
                  <a:pt x="44873" y="44748"/>
                  <a:pt x="44873" y="69919"/>
                  <a:pt x="61701" y="69919"/>
                </a:cubicBezTo>
                <a:cubicBezTo>
                  <a:pt x="162666" y="69919"/>
                  <a:pt x="162666" y="69919"/>
                  <a:pt x="162666" y="69919"/>
                </a:cubicBezTo>
                <a:cubicBezTo>
                  <a:pt x="165470" y="69919"/>
                  <a:pt x="168275" y="72716"/>
                  <a:pt x="168275" y="75513"/>
                </a:cubicBezTo>
                <a:cubicBezTo>
                  <a:pt x="168275" y="109074"/>
                  <a:pt x="168275" y="145432"/>
                  <a:pt x="168275" y="181789"/>
                </a:cubicBezTo>
                <a:cubicBezTo>
                  <a:pt x="168275" y="184586"/>
                  <a:pt x="165470" y="187383"/>
                  <a:pt x="162666" y="187383"/>
                </a:cubicBezTo>
                <a:close/>
                <a:moveTo>
                  <a:pt x="154252" y="50342"/>
                </a:moveTo>
                <a:cubicBezTo>
                  <a:pt x="64505" y="50342"/>
                  <a:pt x="64505" y="50342"/>
                  <a:pt x="64505" y="50342"/>
                </a:cubicBezTo>
                <a:cubicBezTo>
                  <a:pt x="61701" y="50342"/>
                  <a:pt x="61701" y="47545"/>
                  <a:pt x="61701" y="47545"/>
                </a:cubicBezTo>
                <a:cubicBezTo>
                  <a:pt x="61701" y="47545"/>
                  <a:pt x="61701" y="47545"/>
                  <a:pt x="61701" y="47545"/>
                </a:cubicBezTo>
                <a:cubicBezTo>
                  <a:pt x="61701" y="47545"/>
                  <a:pt x="61701" y="44748"/>
                  <a:pt x="64505" y="44748"/>
                </a:cubicBezTo>
                <a:cubicBezTo>
                  <a:pt x="154252" y="44748"/>
                  <a:pt x="154252" y="44748"/>
                  <a:pt x="154252" y="44748"/>
                </a:cubicBezTo>
                <a:cubicBezTo>
                  <a:pt x="157057" y="44748"/>
                  <a:pt x="157057" y="47545"/>
                  <a:pt x="157057" y="47545"/>
                </a:cubicBezTo>
                <a:cubicBezTo>
                  <a:pt x="157057" y="47545"/>
                  <a:pt x="157057" y="47545"/>
                  <a:pt x="157057" y="47545"/>
                </a:cubicBezTo>
                <a:cubicBezTo>
                  <a:pt x="157057" y="47545"/>
                  <a:pt x="157057" y="50342"/>
                  <a:pt x="154252" y="50342"/>
                </a:cubicBezTo>
                <a:close/>
                <a:moveTo>
                  <a:pt x="154252" y="55935"/>
                </a:moveTo>
                <a:cubicBezTo>
                  <a:pt x="64505" y="55935"/>
                  <a:pt x="64505" y="55935"/>
                  <a:pt x="64505" y="55935"/>
                </a:cubicBezTo>
                <a:cubicBezTo>
                  <a:pt x="61701" y="55935"/>
                  <a:pt x="61701" y="55935"/>
                  <a:pt x="61701" y="53138"/>
                </a:cubicBezTo>
                <a:cubicBezTo>
                  <a:pt x="61701" y="53138"/>
                  <a:pt x="61701" y="53138"/>
                  <a:pt x="61701" y="53138"/>
                </a:cubicBezTo>
                <a:cubicBezTo>
                  <a:pt x="61701" y="53138"/>
                  <a:pt x="61701" y="50342"/>
                  <a:pt x="64505" y="50342"/>
                </a:cubicBezTo>
                <a:cubicBezTo>
                  <a:pt x="154252" y="50342"/>
                  <a:pt x="154252" y="50342"/>
                  <a:pt x="154252" y="50342"/>
                </a:cubicBezTo>
                <a:cubicBezTo>
                  <a:pt x="157057" y="50342"/>
                  <a:pt x="157057" y="53138"/>
                  <a:pt x="157057" y="53138"/>
                </a:cubicBezTo>
                <a:cubicBezTo>
                  <a:pt x="157057" y="53138"/>
                  <a:pt x="157057" y="53138"/>
                  <a:pt x="157057" y="53138"/>
                </a:cubicBezTo>
                <a:cubicBezTo>
                  <a:pt x="157057" y="55935"/>
                  <a:pt x="157057" y="55935"/>
                  <a:pt x="154252" y="55935"/>
                </a:cubicBezTo>
                <a:close/>
                <a:moveTo>
                  <a:pt x="154252" y="61529"/>
                </a:moveTo>
                <a:cubicBezTo>
                  <a:pt x="64505" y="61529"/>
                  <a:pt x="64505" y="61529"/>
                  <a:pt x="64505" y="61529"/>
                </a:cubicBezTo>
                <a:cubicBezTo>
                  <a:pt x="61701" y="61529"/>
                  <a:pt x="61701" y="61529"/>
                  <a:pt x="61701" y="61529"/>
                </a:cubicBezTo>
                <a:cubicBezTo>
                  <a:pt x="61701" y="58732"/>
                  <a:pt x="61701" y="58732"/>
                  <a:pt x="61701" y="58732"/>
                </a:cubicBezTo>
                <a:cubicBezTo>
                  <a:pt x="61701" y="58732"/>
                  <a:pt x="61701" y="58732"/>
                  <a:pt x="64505" y="58732"/>
                </a:cubicBezTo>
                <a:cubicBezTo>
                  <a:pt x="154252" y="58732"/>
                  <a:pt x="154252" y="58732"/>
                  <a:pt x="154252" y="58732"/>
                </a:cubicBezTo>
                <a:cubicBezTo>
                  <a:pt x="157057" y="58732"/>
                  <a:pt x="157057" y="58732"/>
                  <a:pt x="157057" y="58732"/>
                </a:cubicBezTo>
                <a:cubicBezTo>
                  <a:pt x="157057" y="61529"/>
                  <a:pt x="157057" y="61529"/>
                  <a:pt x="157057" y="61529"/>
                </a:cubicBezTo>
                <a:cubicBezTo>
                  <a:pt x="157057" y="61529"/>
                  <a:pt x="157057" y="61529"/>
                  <a:pt x="154252" y="61529"/>
                </a:cubicBezTo>
                <a:close/>
                <a:moveTo>
                  <a:pt x="154252" y="69919"/>
                </a:moveTo>
                <a:cubicBezTo>
                  <a:pt x="64505" y="69919"/>
                  <a:pt x="64505" y="69919"/>
                  <a:pt x="64505" y="69919"/>
                </a:cubicBezTo>
                <a:cubicBezTo>
                  <a:pt x="61701" y="69919"/>
                  <a:pt x="61701" y="67122"/>
                  <a:pt x="61701" y="67122"/>
                </a:cubicBezTo>
                <a:cubicBezTo>
                  <a:pt x="61701" y="67122"/>
                  <a:pt x="61701" y="67122"/>
                  <a:pt x="61701" y="67122"/>
                </a:cubicBezTo>
                <a:cubicBezTo>
                  <a:pt x="61701" y="64326"/>
                  <a:pt x="61701" y="64326"/>
                  <a:pt x="64505" y="64326"/>
                </a:cubicBezTo>
                <a:cubicBezTo>
                  <a:pt x="154252" y="64326"/>
                  <a:pt x="154252" y="64326"/>
                  <a:pt x="154252" y="64326"/>
                </a:cubicBezTo>
                <a:cubicBezTo>
                  <a:pt x="157057" y="64326"/>
                  <a:pt x="157057" y="64326"/>
                  <a:pt x="157057" y="67122"/>
                </a:cubicBezTo>
                <a:cubicBezTo>
                  <a:pt x="157057" y="67122"/>
                  <a:pt x="157057" y="67122"/>
                  <a:pt x="157057" y="67122"/>
                </a:cubicBezTo>
                <a:cubicBezTo>
                  <a:pt x="157057" y="67122"/>
                  <a:pt x="157057" y="69919"/>
                  <a:pt x="154252" y="69919"/>
                </a:cubicBezTo>
                <a:close/>
                <a:moveTo>
                  <a:pt x="109379" y="8390"/>
                </a:moveTo>
                <a:cubicBezTo>
                  <a:pt x="19632" y="8390"/>
                  <a:pt x="19632" y="8390"/>
                  <a:pt x="19632" y="8390"/>
                </a:cubicBezTo>
                <a:cubicBezTo>
                  <a:pt x="16828" y="8390"/>
                  <a:pt x="16828" y="8390"/>
                  <a:pt x="16828" y="5594"/>
                </a:cubicBezTo>
                <a:cubicBezTo>
                  <a:pt x="16828" y="5594"/>
                  <a:pt x="16828" y="5594"/>
                  <a:pt x="16828" y="5594"/>
                </a:cubicBezTo>
                <a:cubicBezTo>
                  <a:pt x="16828" y="5594"/>
                  <a:pt x="16828" y="5594"/>
                  <a:pt x="19632" y="5594"/>
                </a:cubicBezTo>
                <a:cubicBezTo>
                  <a:pt x="109379" y="5594"/>
                  <a:pt x="109379" y="5594"/>
                  <a:pt x="109379" y="5594"/>
                </a:cubicBezTo>
                <a:cubicBezTo>
                  <a:pt x="112183" y="5594"/>
                  <a:pt x="112183" y="5594"/>
                  <a:pt x="112183" y="5594"/>
                </a:cubicBezTo>
                <a:cubicBezTo>
                  <a:pt x="112183" y="5594"/>
                  <a:pt x="112183" y="5594"/>
                  <a:pt x="112183" y="5594"/>
                </a:cubicBezTo>
                <a:cubicBezTo>
                  <a:pt x="112183" y="8390"/>
                  <a:pt x="112183" y="8390"/>
                  <a:pt x="109379" y="8390"/>
                </a:cubicBezTo>
                <a:close/>
                <a:moveTo>
                  <a:pt x="109379" y="13984"/>
                </a:moveTo>
                <a:cubicBezTo>
                  <a:pt x="19632" y="13984"/>
                  <a:pt x="19632" y="13984"/>
                  <a:pt x="19632" y="13984"/>
                </a:cubicBezTo>
                <a:cubicBezTo>
                  <a:pt x="16828" y="13984"/>
                  <a:pt x="16828" y="13984"/>
                  <a:pt x="16828" y="13984"/>
                </a:cubicBezTo>
                <a:cubicBezTo>
                  <a:pt x="16828" y="13984"/>
                  <a:pt x="16828" y="13984"/>
                  <a:pt x="16828" y="13984"/>
                </a:cubicBezTo>
                <a:cubicBezTo>
                  <a:pt x="16828" y="11187"/>
                  <a:pt x="16828" y="11187"/>
                  <a:pt x="19632" y="11187"/>
                </a:cubicBezTo>
                <a:cubicBezTo>
                  <a:pt x="109379" y="11187"/>
                  <a:pt x="109379" y="11187"/>
                  <a:pt x="109379" y="11187"/>
                </a:cubicBezTo>
                <a:cubicBezTo>
                  <a:pt x="112183" y="11187"/>
                  <a:pt x="112183" y="11187"/>
                  <a:pt x="112183" y="13984"/>
                </a:cubicBezTo>
                <a:cubicBezTo>
                  <a:pt x="112183" y="13984"/>
                  <a:pt x="112183" y="13984"/>
                  <a:pt x="112183" y="13984"/>
                </a:cubicBezTo>
                <a:cubicBezTo>
                  <a:pt x="112183" y="13984"/>
                  <a:pt x="112183" y="13984"/>
                  <a:pt x="109379" y="13984"/>
                </a:cubicBezTo>
                <a:close/>
                <a:moveTo>
                  <a:pt x="109379" y="22374"/>
                </a:moveTo>
                <a:cubicBezTo>
                  <a:pt x="19632" y="22374"/>
                  <a:pt x="19632" y="22374"/>
                  <a:pt x="19632" y="22374"/>
                </a:cubicBezTo>
                <a:cubicBezTo>
                  <a:pt x="16828" y="22374"/>
                  <a:pt x="16828" y="19577"/>
                  <a:pt x="16828" y="19577"/>
                </a:cubicBezTo>
                <a:cubicBezTo>
                  <a:pt x="16828" y="19577"/>
                  <a:pt x="16828" y="19577"/>
                  <a:pt x="16828" y="19577"/>
                </a:cubicBezTo>
                <a:cubicBezTo>
                  <a:pt x="16828" y="16781"/>
                  <a:pt x="16828" y="16781"/>
                  <a:pt x="19632" y="16781"/>
                </a:cubicBezTo>
                <a:cubicBezTo>
                  <a:pt x="109379" y="16781"/>
                  <a:pt x="109379" y="16781"/>
                  <a:pt x="109379" y="16781"/>
                </a:cubicBezTo>
                <a:cubicBezTo>
                  <a:pt x="112183" y="16781"/>
                  <a:pt x="112183" y="16781"/>
                  <a:pt x="112183" y="19577"/>
                </a:cubicBezTo>
                <a:cubicBezTo>
                  <a:pt x="112183" y="19577"/>
                  <a:pt x="112183" y="19577"/>
                  <a:pt x="112183" y="19577"/>
                </a:cubicBezTo>
                <a:cubicBezTo>
                  <a:pt x="112183" y="19577"/>
                  <a:pt x="112183" y="22374"/>
                  <a:pt x="109379" y="22374"/>
                </a:cubicBezTo>
                <a:close/>
                <a:moveTo>
                  <a:pt x="109379" y="27968"/>
                </a:moveTo>
                <a:cubicBezTo>
                  <a:pt x="19632" y="27968"/>
                  <a:pt x="19632" y="27968"/>
                  <a:pt x="19632" y="27968"/>
                </a:cubicBezTo>
                <a:cubicBezTo>
                  <a:pt x="16828" y="27968"/>
                  <a:pt x="16828" y="27968"/>
                  <a:pt x="16828" y="25171"/>
                </a:cubicBezTo>
                <a:cubicBezTo>
                  <a:pt x="16828" y="25171"/>
                  <a:pt x="16828" y="25171"/>
                  <a:pt x="16828" y="25171"/>
                </a:cubicBezTo>
                <a:cubicBezTo>
                  <a:pt x="16828" y="25171"/>
                  <a:pt x="16828" y="22374"/>
                  <a:pt x="19632" y="22374"/>
                </a:cubicBezTo>
                <a:cubicBezTo>
                  <a:pt x="109379" y="22374"/>
                  <a:pt x="109379" y="22374"/>
                  <a:pt x="109379" y="22374"/>
                </a:cubicBezTo>
                <a:cubicBezTo>
                  <a:pt x="112183" y="22374"/>
                  <a:pt x="112183" y="25171"/>
                  <a:pt x="112183" y="25171"/>
                </a:cubicBezTo>
                <a:cubicBezTo>
                  <a:pt x="112183" y="25171"/>
                  <a:pt x="112183" y="25171"/>
                  <a:pt x="112183" y="25171"/>
                </a:cubicBezTo>
                <a:cubicBezTo>
                  <a:pt x="112183" y="27968"/>
                  <a:pt x="112183" y="27968"/>
                  <a:pt x="109379" y="27968"/>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9" name="PA_任意多边形 21"/>
          <p:cNvSpPr>
            <a:spLocks noEditPoints="1"/>
          </p:cNvSpPr>
          <p:nvPr/>
        </p:nvSpPr>
        <p:spPr>
          <a:xfrm>
            <a:off x="4972050" y="4219290"/>
            <a:ext cx="152400" cy="217554"/>
          </a:xfrm>
          <a:custGeom>
            <a:rect l="0" t="0" r="r" b="b"/>
            <a:pathLst>
              <a:path w="152400" h="217554">
                <a:moveTo>
                  <a:pt x="16625" y="189662"/>
                </a:moveTo>
                <a:cubicBezTo>
                  <a:pt x="16625" y="189662"/>
                  <a:pt x="16625" y="189662"/>
                  <a:pt x="16625" y="189662"/>
                </a:cubicBezTo>
                <a:cubicBezTo>
                  <a:pt x="22167" y="189662"/>
                  <a:pt x="22167" y="186873"/>
                  <a:pt x="22167" y="184084"/>
                </a:cubicBezTo>
                <a:cubicBezTo>
                  <a:pt x="13855" y="170138"/>
                  <a:pt x="8313" y="156193"/>
                  <a:pt x="8313" y="142247"/>
                </a:cubicBezTo>
                <a:cubicBezTo>
                  <a:pt x="8313" y="142247"/>
                  <a:pt x="5542" y="139458"/>
                  <a:pt x="5542" y="136669"/>
                </a:cubicBezTo>
                <a:cubicBezTo>
                  <a:pt x="0" y="133879"/>
                  <a:pt x="0" y="128301"/>
                  <a:pt x="0" y="122723"/>
                </a:cubicBezTo>
                <a:cubicBezTo>
                  <a:pt x="0" y="114355"/>
                  <a:pt x="2771" y="108777"/>
                  <a:pt x="8313" y="105988"/>
                </a:cubicBezTo>
                <a:cubicBezTo>
                  <a:pt x="11084" y="103199"/>
                  <a:pt x="11084" y="103199"/>
                  <a:pt x="13855" y="100410"/>
                </a:cubicBezTo>
                <a:cubicBezTo>
                  <a:pt x="19396" y="78096"/>
                  <a:pt x="36022" y="61361"/>
                  <a:pt x="55418" y="50205"/>
                </a:cubicBezTo>
                <a:cubicBezTo>
                  <a:pt x="58189" y="47416"/>
                  <a:pt x="58189" y="47416"/>
                  <a:pt x="58189" y="44626"/>
                </a:cubicBezTo>
                <a:cubicBezTo>
                  <a:pt x="49876" y="25102"/>
                  <a:pt x="49876" y="25102"/>
                  <a:pt x="49876" y="25102"/>
                </a:cubicBezTo>
                <a:cubicBezTo>
                  <a:pt x="49876" y="22313"/>
                  <a:pt x="47105" y="22313"/>
                  <a:pt x="47105" y="22313"/>
                </a:cubicBezTo>
                <a:cubicBezTo>
                  <a:pt x="44335" y="25102"/>
                  <a:pt x="44335" y="25102"/>
                  <a:pt x="44335" y="25102"/>
                </a:cubicBezTo>
                <a:cubicBezTo>
                  <a:pt x="44335" y="25102"/>
                  <a:pt x="41564" y="25102"/>
                  <a:pt x="41564" y="22313"/>
                </a:cubicBezTo>
                <a:cubicBezTo>
                  <a:pt x="38793" y="16735"/>
                  <a:pt x="38793" y="16735"/>
                  <a:pt x="38793" y="16735"/>
                </a:cubicBezTo>
                <a:cubicBezTo>
                  <a:pt x="38793" y="16735"/>
                  <a:pt x="38793" y="13946"/>
                  <a:pt x="41564" y="13946"/>
                </a:cubicBezTo>
                <a:cubicBezTo>
                  <a:pt x="44335" y="11157"/>
                  <a:pt x="44335" y="11157"/>
                  <a:pt x="44335" y="11157"/>
                </a:cubicBezTo>
                <a:cubicBezTo>
                  <a:pt x="72044" y="2789"/>
                  <a:pt x="72044" y="2789"/>
                  <a:pt x="72044" y="2789"/>
                </a:cubicBezTo>
                <a:cubicBezTo>
                  <a:pt x="74815" y="0"/>
                  <a:pt x="74815" y="0"/>
                  <a:pt x="74815" y="0"/>
                </a:cubicBezTo>
                <a:cubicBezTo>
                  <a:pt x="77585" y="0"/>
                  <a:pt x="77585" y="0"/>
                  <a:pt x="77585" y="2789"/>
                </a:cubicBezTo>
                <a:cubicBezTo>
                  <a:pt x="80356" y="8367"/>
                  <a:pt x="80356" y="8367"/>
                  <a:pt x="80356" y="8367"/>
                </a:cubicBezTo>
                <a:cubicBezTo>
                  <a:pt x="80356" y="8367"/>
                  <a:pt x="80356" y="11157"/>
                  <a:pt x="80356" y="11157"/>
                </a:cubicBezTo>
                <a:cubicBezTo>
                  <a:pt x="77585" y="11157"/>
                  <a:pt x="77585" y="11157"/>
                  <a:pt x="77585" y="11157"/>
                </a:cubicBezTo>
                <a:cubicBezTo>
                  <a:pt x="77585" y="11157"/>
                  <a:pt x="74815" y="13946"/>
                  <a:pt x="77585" y="13946"/>
                </a:cubicBezTo>
                <a:cubicBezTo>
                  <a:pt x="116378" y="114355"/>
                  <a:pt x="116378" y="114355"/>
                  <a:pt x="116378" y="114355"/>
                </a:cubicBezTo>
                <a:cubicBezTo>
                  <a:pt x="116378" y="114355"/>
                  <a:pt x="116378" y="117144"/>
                  <a:pt x="113607" y="117144"/>
                </a:cubicBezTo>
                <a:cubicBezTo>
                  <a:pt x="113607" y="117144"/>
                  <a:pt x="113607" y="117144"/>
                  <a:pt x="113607" y="117144"/>
                </a:cubicBezTo>
                <a:cubicBezTo>
                  <a:pt x="113607" y="117144"/>
                  <a:pt x="113607" y="119934"/>
                  <a:pt x="113607" y="119934"/>
                </a:cubicBezTo>
                <a:cubicBezTo>
                  <a:pt x="113607" y="122723"/>
                  <a:pt x="113607" y="122723"/>
                  <a:pt x="113607" y="122723"/>
                </a:cubicBezTo>
                <a:cubicBezTo>
                  <a:pt x="116378" y="125512"/>
                  <a:pt x="113607" y="128301"/>
                  <a:pt x="110836" y="131090"/>
                </a:cubicBezTo>
                <a:cubicBezTo>
                  <a:pt x="102524" y="133879"/>
                  <a:pt x="102524" y="133879"/>
                  <a:pt x="102524" y="133879"/>
                </a:cubicBezTo>
                <a:cubicBezTo>
                  <a:pt x="99753" y="133879"/>
                  <a:pt x="96982" y="131090"/>
                  <a:pt x="96982" y="128301"/>
                </a:cubicBezTo>
                <a:cubicBezTo>
                  <a:pt x="94211" y="125512"/>
                  <a:pt x="94211" y="125512"/>
                  <a:pt x="94211" y="125512"/>
                </a:cubicBezTo>
                <a:cubicBezTo>
                  <a:pt x="94211" y="125512"/>
                  <a:pt x="94211" y="125512"/>
                  <a:pt x="91440" y="125512"/>
                </a:cubicBezTo>
                <a:cubicBezTo>
                  <a:pt x="91440" y="125512"/>
                  <a:pt x="91440" y="125512"/>
                  <a:pt x="91440" y="125512"/>
                </a:cubicBezTo>
                <a:cubicBezTo>
                  <a:pt x="91440" y="125512"/>
                  <a:pt x="88669" y="125512"/>
                  <a:pt x="88669" y="125512"/>
                </a:cubicBezTo>
                <a:cubicBezTo>
                  <a:pt x="72044" y="78096"/>
                  <a:pt x="72044" y="78096"/>
                  <a:pt x="72044" y="78096"/>
                </a:cubicBezTo>
                <a:cubicBezTo>
                  <a:pt x="69273" y="75307"/>
                  <a:pt x="66502" y="75307"/>
                  <a:pt x="63731" y="75307"/>
                </a:cubicBezTo>
                <a:cubicBezTo>
                  <a:pt x="52647" y="83675"/>
                  <a:pt x="44335" y="94831"/>
                  <a:pt x="38793" y="105988"/>
                </a:cubicBezTo>
                <a:cubicBezTo>
                  <a:pt x="38793" y="108777"/>
                  <a:pt x="38793" y="111566"/>
                  <a:pt x="38793" y="114355"/>
                </a:cubicBezTo>
                <a:cubicBezTo>
                  <a:pt x="41564" y="117144"/>
                  <a:pt x="41564" y="119934"/>
                  <a:pt x="41564" y="122723"/>
                </a:cubicBezTo>
                <a:cubicBezTo>
                  <a:pt x="41564" y="128301"/>
                  <a:pt x="38793" y="133879"/>
                  <a:pt x="36022" y="136669"/>
                </a:cubicBezTo>
                <a:cubicBezTo>
                  <a:pt x="36022" y="139458"/>
                  <a:pt x="33251" y="142247"/>
                  <a:pt x="36022" y="145036"/>
                </a:cubicBezTo>
                <a:cubicBezTo>
                  <a:pt x="38793" y="161771"/>
                  <a:pt x="47105" y="178506"/>
                  <a:pt x="63731" y="189662"/>
                </a:cubicBezTo>
                <a:cubicBezTo>
                  <a:pt x="66502" y="189662"/>
                  <a:pt x="66502" y="189662"/>
                  <a:pt x="69273" y="189662"/>
                </a:cubicBezTo>
                <a:cubicBezTo>
                  <a:pt x="138545" y="189662"/>
                  <a:pt x="138545" y="189662"/>
                  <a:pt x="138545" y="189662"/>
                </a:cubicBezTo>
                <a:cubicBezTo>
                  <a:pt x="144087" y="189662"/>
                  <a:pt x="149629" y="195241"/>
                  <a:pt x="149629" y="200819"/>
                </a:cubicBezTo>
                <a:cubicBezTo>
                  <a:pt x="149629" y="206397"/>
                  <a:pt x="149629" y="206397"/>
                  <a:pt x="149629" y="206397"/>
                </a:cubicBezTo>
                <a:cubicBezTo>
                  <a:pt x="149629" y="211976"/>
                  <a:pt x="144087" y="217554"/>
                  <a:pt x="138545" y="217554"/>
                </a:cubicBezTo>
                <a:cubicBezTo>
                  <a:pt x="16625" y="217554"/>
                  <a:pt x="16625" y="217554"/>
                  <a:pt x="16625" y="217554"/>
                </a:cubicBezTo>
                <a:cubicBezTo>
                  <a:pt x="11084" y="217554"/>
                  <a:pt x="8313" y="211976"/>
                  <a:pt x="8313" y="206397"/>
                </a:cubicBezTo>
                <a:cubicBezTo>
                  <a:pt x="8313" y="200819"/>
                  <a:pt x="8313" y="200819"/>
                  <a:pt x="8313" y="200819"/>
                </a:cubicBezTo>
                <a:cubicBezTo>
                  <a:pt x="8313" y="195241"/>
                  <a:pt x="11084" y="189662"/>
                  <a:pt x="16625" y="189662"/>
                </a:cubicBezTo>
                <a:close/>
                <a:moveTo>
                  <a:pt x="19396" y="114355"/>
                </a:moveTo>
                <a:cubicBezTo>
                  <a:pt x="24938" y="114355"/>
                  <a:pt x="30480" y="117144"/>
                  <a:pt x="30480" y="122723"/>
                </a:cubicBezTo>
                <a:cubicBezTo>
                  <a:pt x="30480" y="128301"/>
                  <a:pt x="24938" y="133879"/>
                  <a:pt x="19396" y="133879"/>
                </a:cubicBezTo>
                <a:cubicBezTo>
                  <a:pt x="13855" y="133879"/>
                  <a:pt x="11084" y="128301"/>
                  <a:pt x="11084" y="122723"/>
                </a:cubicBezTo>
                <a:cubicBezTo>
                  <a:pt x="11084" y="117144"/>
                  <a:pt x="13855" y="114355"/>
                  <a:pt x="19396" y="114355"/>
                </a:cubicBezTo>
                <a:close/>
                <a:moveTo>
                  <a:pt x="77585" y="150614"/>
                </a:moveTo>
                <a:cubicBezTo>
                  <a:pt x="141316" y="125512"/>
                  <a:pt x="141316" y="125512"/>
                  <a:pt x="141316" y="125512"/>
                </a:cubicBezTo>
                <a:cubicBezTo>
                  <a:pt x="144087" y="125512"/>
                  <a:pt x="146858" y="125512"/>
                  <a:pt x="149629" y="128301"/>
                </a:cubicBezTo>
                <a:cubicBezTo>
                  <a:pt x="149629" y="133879"/>
                  <a:pt x="149629" y="133879"/>
                  <a:pt x="149629" y="133879"/>
                </a:cubicBezTo>
                <a:cubicBezTo>
                  <a:pt x="152400" y="136669"/>
                  <a:pt x="149629" y="139458"/>
                  <a:pt x="146858" y="139458"/>
                </a:cubicBezTo>
                <a:cubicBezTo>
                  <a:pt x="85898" y="164560"/>
                  <a:pt x="85898" y="164560"/>
                  <a:pt x="85898" y="164560"/>
                </a:cubicBezTo>
                <a:cubicBezTo>
                  <a:pt x="83127" y="167349"/>
                  <a:pt x="77585" y="164560"/>
                  <a:pt x="77585" y="161771"/>
                </a:cubicBezTo>
                <a:cubicBezTo>
                  <a:pt x="74815" y="158982"/>
                  <a:pt x="74815" y="158982"/>
                  <a:pt x="74815" y="158982"/>
                </a:cubicBezTo>
                <a:cubicBezTo>
                  <a:pt x="74815" y="156193"/>
                  <a:pt x="74815" y="153403"/>
                  <a:pt x="77585" y="150614"/>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20" name="PA_任意多边形 22"/>
          <p:cNvSpPr>
            <a:spLocks noEditPoints="1"/>
          </p:cNvSpPr>
          <p:nvPr/>
        </p:nvSpPr>
        <p:spPr>
          <a:xfrm>
            <a:off x="4930775" y="3384008"/>
            <a:ext cx="230188" cy="236610"/>
          </a:xfrm>
          <a:custGeom>
            <a:rect l="0" t="0" r="r" b="b"/>
            <a:pathLst>
              <a:path w="230188" h="236610">
                <a:moveTo>
                  <a:pt x="160854" y="75158"/>
                </a:moveTo>
                <a:cubicBezTo>
                  <a:pt x="160854" y="75158"/>
                  <a:pt x="160854" y="77942"/>
                  <a:pt x="160854" y="77942"/>
                </a:cubicBezTo>
                <a:cubicBezTo>
                  <a:pt x="160854" y="80726"/>
                  <a:pt x="160854" y="80726"/>
                  <a:pt x="158081" y="80726"/>
                </a:cubicBezTo>
                <a:cubicBezTo>
                  <a:pt x="141441" y="61240"/>
                  <a:pt x="122027" y="47322"/>
                  <a:pt x="97067" y="38971"/>
                </a:cubicBezTo>
                <a:cubicBezTo>
                  <a:pt x="58240" y="27836"/>
                  <a:pt x="33280" y="52889"/>
                  <a:pt x="52694" y="94644"/>
                </a:cubicBezTo>
                <a:cubicBezTo>
                  <a:pt x="52694" y="97428"/>
                  <a:pt x="55467" y="97428"/>
                  <a:pt x="55467" y="94644"/>
                </a:cubicBezTo>
                <a:cubicBezTo>
                  <a:pt x="61014" y="77942"/>
                  <a:pt x="69334" y="61240"/>
                  <a:pt x="83200" y="44538"/>
                </a:cubicBezTo>
                <a:cubicBezTo>
                  <a:pt x="83200" y="41755"/>
                  <a:pt x="88747" y="41755"/>
                  <a:pt x="91521" y="41755"/>
                </a:cubicBezTo>
                <a:cubicBezTo>
                  <a:pt x="91521" y="41755"/>
                  <a:pt x="91521" y="41755"/>
                  <a:pt x="91521" y="41755"/>
                </a:cubicBezTo>
                <a:cubicBezTo>
                  <a:pt x="94294" y="41755"/>
                  <a:pt x="94294" y="44538"/>
                  <a:pt x="94294" y="44538"/>
                </a:cubicBezTo>
                <a:cubicBezTo>
                  <a:pt x="77654" y="61240"/>
                  <a:pt x="69334" y="86293"/>
                  <a:pt x="61014" y="105779"/>
                </a:cubicBezTo>
                <a:cubicBezTo>
                  <a:pt x="61014" y="108562"/>
                  <a:pt x="61014" y="111346"/>
                  <a:pt x="63787" y="114130"/>
                </a:cubicBezTo>
                <a:cubicBezTo>
                  <a:pt x="72107" y="128048"/>
                  <a:pt x="83200" y="141966"/>
                  <a:pt x="97067" y="153101"/>
                </a:cubicBezTo>
                <a:cubicBezTo>
                  <a:pt x="97067" y="153101"/>
                  <a:pt x="97067" y="155884"/>
                  <a:pt x="97067" y="155884"/>
                </a:cubicBezTo>
                <a:cubicBezTo>
                  <a:pt x="85974" y="155884"/>
                  <a:pt x="77654" y="155884"/>
                  <a:pt x="69334" y="155884"/>
                </a:cubicBezTo>
                <a:cubicBezTo>
                  <a:pt x="66560" y="155884"/>
                  <a:pt x="66560" y="153101"/>
                  <a:pt x="63787" y="153101"/>
                </a:cubicBezTo>
                <a:cubicBezTo>
                  <a:pt x="61014" y="150317"/>
                  <a:pt x="61014" y="147533"/>
                  <a:pt x="58240" y="144750"/>
                </a:cubicBezTo>
                <a:cubicBezTo>
                  <a:pt x="55467" y="144750"/>
                  <a:pt x="55467" y="144750"/>
                  <a:pt x="55467" y="144750"/>
                </a:cubicBezTo>
                <a:cubicBezTo>
                  <a:pt x="52694" y="200423"/>
                  <a:pt x="88747" y="217124"/>
                  <a:pt x="124801" y="180937"/>
                </a:cubicBezTo>
                <a:cubicBezTo>
                  <a:pt x="124801" y="180937"/>
                  <a:pt x="124801" y="178153"/>
                  <a:pt x="122027" y="178153"/>
                </a:cubicBezTo>
                <a:cubicBezTo>
                  <a:pt x="102614" y="183721"/>
                  <a:pt x="83200" y="183721"/>
                  <a:pt x="69334" y="180937"/>
                </a:cubicBezTo>
                <a:cubicBezTo>
                  <a:pt x="66560" y="180937"/>
                  <a:pt x="63787" y="178153"/>
                  <a:pt x="61014" y="175370"/>
                </a:cubicBezTo>
                <a:cubicBezTo>
                  <a:pt x="61014" y="169802"/>
                  <a:pt x="58240" y="164235"/>
                  <a:pt x="58240" y="158668"/>
                </a:cubicBezTo>
                <a:cubicBezTo>
                  <a:pt x="58240" y="158668"/>
                  <a:pt x="58240" y="155884"/>
                  <a:pt x="61014" y="158668"/>
                </a:cubicBezTo>
                <a:cubicBezTo>
                  <a:pt x="99841" y="167019"/>
                  <a:pt x="163628" y="150317"/>
                  <a:pt x="191361" y="122480"/>
                </a:cubicBezTo>
                <a:cubicBezTo>
                  <a:pt x="188588" y="119697"/>
                  <a:pt x="188588" y="116913"/>
                  <a:pt x="185814" y="114130"/>
                </a:cubicBezTo>
                <a:cubicBezTo>
                  <a:pt x="185814" y="114130"/>
                  <a:pt x="183041" y="114130"/>
                  <a:pt x="183041" y="114130"/>
                </a:cubicBezTo>
                <a:cubicBezTo>
                  <a:pt x="183041" y="119697"/>
                  <a:pt x="180268" y="122480"/>
                  <a:pt x="180268" y="128048"/>
                </a:cubicBezTo>
                <a:cubicBezTo>
                  <a:pt x="171948" y="133615"/>
                  <a:pt x="163628" y="136399"/>
                  <a:pt x="152534" y="141966"/>
                </a:cubicBezTo>
                <a:cubicBezTo>
                  <a:pt x="152534" y="141966"/>
                  <a:pt x="149761" y="139182"/>
                  <a:pt x="149761" y="139182"/>
                </a:cubicBezTo>
                <a:cubicBezTo>
                  <a:pt x="152534" y="136399"/>
                  <a:pt x="152534" y="133615"/>
                  <a:pt x="155308" y="128048"/>
                </a:cubicBezTo>
                <a:cubicBezTo>
                  <a:pt x="185814" y="47322"/>
                  <a:pt x="149761" y="5567"/>
                  <a:pt x="110934" y="30620"/>
                </a:cubicBezTo>
                <a:cubicBezTo>
                  <a:pt x="108161" y="30620"/>
                  <a:pt x="108161" y="33404"/>
                  <a:pt x="110934" y="33404"/>
                </a:cubicBezTo>
                <a:cubicBezTo>
                  <a:pt x="127574" y="41755"/>
                  <a:pt x="144214" y="52889"/>
                  <a:pt x="158081" y="66808"/>
                </a:cubicBezTo>
                <a:cubicBezTo>
                  <a:pt x="160854" y="69591"/>
                  <a:pt x="160854" y="72375"/>
                  <a:pt x="160854" y="75158"/>
                </a:cubicBezTo>
                <a:close/>
                <a:moveTo>
                  <a:pt x="144214" y="111346"/>
                </a:moveTo>
                <a:cubicBezTo>
                  <a:pt x="146988" y="153101"/>
                  <a:pt x="85974" y="153101"/>
                  <a:pt x="85974" y="114130"/>
                </a:cubicBezTo>
                <a:cubicBezTo>
                  <a:pt x="85974" y="77942"/>
                  <a:pt x="141441" y="75158"/>
                  <a:pt x="144214" y="111346"/>
                </a:cubicBezTo>
                <a:close/>
                <a:moveTo>
                  <a:pt x="122027" y="119697"/>
                </a:moveTo>
                <a:cubicBezTo>
                  <a:pt x="122027" y="136399"/>
                  <a:pt x="94294" y="139182"/>
                  <a:pt x="94294" y="119697"/>
                </a:cubicBezTo>
                <a:cubicBezTo>
                  <a:pt x="94294" y="102995"/>
                  <a:pt x="119254" y="102995"/>
                  <a:pt x="122027" y="119697"/>
                </a:cubicBezTo>
                <a:close/>
                <a:moveTo>
                  <a:pt x="160854" y="169802"/>
                </a:moveTo>
                <a:cubicBezTo>
                  <a:pt x="122027" y="236610"/>
                  <a:pt x="61014" y="231043"/>
                  <a:pt x="47147" y="175370"/>
                </a:cubicBezTo>
                <a:cubicBezTo>
                  <a:pt x="11093" y="161452"/>
                  <a:pt x="0" y="125264"/>
                  <a:pt x="24960" y="94644"/>
                </a:cubicBezTo>
                <a:cubicBezTo>
                  <a:pt x="27733" y="91860"/>
                  <a:pt x="27733" y="89077"/>
                  <a:pt x="27733" y="86293"/>
                </a:cubicBezTo>
                <a:cubicBezTo>
                  <a:pt x="19413" y="44538"/>
                  <a:pt x="49920" y="19486"/>
                  <a:pt x="91521" y="27836"/>
                </a:cubicBezTo>
                <a:cubicBezTo>
                  <a:pt x="94294" y="27836"/>
                  <a:pt x="97067" y="27836"/>
                  <a:pt x="99841" y="25053"/>
                </a:cubicBezTo>
                <a:cubicBezTo>
                  <a:pt x="133121" y="0"/>
                  <a:pt x="171948" y="11135"/>
                  <a:pt x="183041" y="50106"/>
                </a:cubicBezTo>
                <a:cubicBezTo>
                  <a:pt x="185814" y="52889"/>
                  <a:pt x="185814" y="52889"/>
                  <a:pt x="188588" y="55673"/>
                </a:cubicBezTo>
                <a:cubicBezTo>
                  <a:pt x="221868" y="69591"/>
                  <a:pt x="230188" y="102995"/>
                  <a:pt x="210775" y="130831"/>
                </a:cubicBezTo>
                <a:cubicBezTo>
                  <a:pt x="210775" y="130831"/>
                  <a:pt x="208001" y="130831"/>
                  <a:pt x="208001" y="130831"/>
                </a:cubicBezTo>
                <a:cubicBezTo>
                  <a:pt x="208001" y="130831"/>
                  <a:pt x="208001" y="130831"/>
                  <a:pt x="208001" y="130831"/>
                </a:cubicBezTo>
                <a:cubicBezTo>
                  <a:pt x="205228" y="125264"/>
                  <a:pt x="202455" y="119697"/>
                  <a:pt x="202455" y="116913"/>
                </a:cubicBezTo>
                <a:cubicBezTo>
                  <a:pt x="199681" y="114130"/>
                  <a:pt x="199681" y="111346"/>
                  <a:pt x="202455" y="108562"/>
                </a:cubicBezTo>
                <a:cubicBezTo>
                  <a:pt x="208001" y="91860"/>
                  <a:pt x="205228" y="77942"/>
                  <a:pt x="191361" y="66808"/>
                </a:cubicBezTo>
                <a:cubicBezTo>
                  <a:pt x="188588" y="66808"/>
                  <a:pt x="188588" y="66808"/>
                  <a:pt x="188588" y="69591"/>
                </a:cubicBezTo>
                <a:cubicBezTo>
                  <a:pt x="188588" y="75158"/>
                  <a:pt x="188588" y="83509"/>
                  <a:pt x="185814" y="94644"/>
                </a:cubicBezTo>
                <a:cubicBezTo>
                  <a:pt x="185814" y="97428"/>
                  <a:pt x="185814" y="100211"/>
                  <a:pt x="188588" y="102995"/>
                </a:cubicBezTo>
                <a:cubicBezTo>
                  <a:pt x="227415" y="161452"/>
                  <a:pt x="196908" y="211557"/>
                  <a:pt x="144214" y="200423"/>
                </a:cubicBezTo>
                <a:cubicBezTo>
                  <a:pt x="144214" y="200423"/>
                  <a:pt x="141441" y="200423"/>
                  <a:pt x="144214" y="197639"/>
                </a:cubicBezTo>
                <a:cubicBezTo>
                  <a:pt x="146988" y="194855"/>
                  <a:pt x="149761" y="189288"/>
                  <a:pt x="152534" y="186504"/>
                </a:cubicBezTo>
                <a:cubicBezTo>
                  <a:pt x="155308" y="183721"/>
                  <a:pt x="158081" y="183721"/>
                  <a:pt x="160854" y="183721"/>
                </a:cubicBezTo>
                <a:cubicBezTo>
                  <a:pt x="183041" y="183721"/>
                  <a:pt x="196908" y="169802"/>
                  <a:pt x="196908" y="150317"/>
                </a:cubicBezTo>
                <a:cubicBezTo>
                  <a:pt x="196908" y="147533"/>
                  <a:pt x="194134" y="147533"/>
                  <a:pt x="194134" y="147533"/>
                </a:cubicBezTo>
                <a:cubicBezTo>
                  <a:pt x="185814" y="153101"/>
                  <a:pt x="177494" y="158668"/>
                  <a:pt x="166401" y="164235"/>
                </a:cubicBezTo>
                <a:cubicBezTo>
                  <a:pt x="163628" y="167019"/>
                  <a:pt x="160854" y="167019"/>
                  <a:pt x="160854" y="169802"/>
                </a:cubicBezTo>
                <a:close/>
                <a:moveTo>
                  <a:pt x="44374" y="147533"/>
                </a:moveTo>
                <a:cubicBezTo>
                  <a:pt x="44374" y="144750"/>
                  <a:pt x="44374" y="139182"/>
                  <a:pt x="47147" y="136399"/>
                </a:cubicBezTo>
                <a:cubicBezTo>
                  <a:pt x="47147" y="133615"/>
                  <a:pt x="47147" y="130831"/>
                  <a:pt x="44374" y="128048"/>
                </a:cubicBezTo>
                <a:cubicBezTo>
                  <a:pt x="38827" y="119697"/>
                  <a:pt x="36054" y="111346"/>
                  <a:pt x="33280" y="105779"/>
                </a:cubicBezTo>
                <a:cubicBezTo>
                  <a:pt x="33280" y="102995"/>
                  <a:pt x="30507" y="102995"/>
                  <a:pt x="30507" y="105779"/>
                </a:cubicBezTo>
                <a:cubicBezTo>
                  <a:pt x="19413" y="122480"/>
                  <a:pt x="24960" y="139182"/>
                  <a:pt x="41600" y="150317"/>
                </a:cubicBezTo>
                <a:cubicBezTo>
                  <a:pt x="44374" y="150317"/>
                  <a:pt x="44374" y="150317"/>
                  <a:pt x="44374" y="147533"/>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21" name="PA_任意多边形 23"/>
          <p:cNvSpPr>
            <a:spLocks noEditPoints="1"/>
          </p:cNvSpPr>
          <p:nvPr/>
        </p:nvSpPr>
        <p:spPr>
          <a:xfrm>
            <a:off x="1042988" y="4212938"/>
            <a:ext cx="228600" cy="228671"/>
          </a:xfrm>
          <a:custGeom>
            <a:rect l="0" t="0" r="r" b="b"/>
            <a:pathLst>
              <a:path w="228600" h="228671">
                <a:moveTo>
                  <a:pt x="114300" y="0"/>
                </a:moveTo>
                <a:cubicBezTo>
                  <a:pt x="178420" y="0"/>
                  <a:pt x="228600" y="50196"/>
                  <a:pt x="228600" y="114336"/>
                </a:cubicBezTo>
                <a:cubicBezTo>
                  <a:pt x="228600" y="175686"/>
                  <a:pt x="178420" y="228671"/>
                  <a:pt x="114300" y="228671"/>
                </a:cubicBezTo>
                <a:cubicBezTo>
                  <a:pt x="50180" y="228671"/>
                  <a:pt x="0" y="175686"/>
                  <a:pt x="0" y="114336"/>
                </a:cubicBezTo>
                <a:cubicBezTo>
                  <a:pt x="0" y="50196"/>
                  <a:pt x="50180" y="0"/>
                  <a:pt x="114300" y="0"/>
                </a:cubicBezTo>
                <a:close/>
                <a:moveTo>
                  <a:pt x="175632" y="119913"/>
                </a:moveTo>
                <a:cubicBezTo>
                  <a:pt x="178420" y="111547"/>
                  <a:pt x="178420" y="105969"/>
                  <a:pt x="181207" y="97603"/>
                </a:cubicBezTo>
                <a:cubicBezTo>
                  <a:pt x="181207" y="94815"/>
                  <a:pt x="181207" y="94815"/>
                  <a:pt x="186783" y="97603"/>
                </a:cubicBezTo>
                <a:cubicBezTo>
                  <a:pt x="189571" y="103181"/>
                  <a:pt x="195146" y="105969"/>
                  <a:pt x="200722" y="111547"/>
                </a:cubicBezTo>
                <a:cubicBezTo>
                  <a:pt x="203510" y="114336"/>
                  <a:pt x="206298" y="114336"/>
                  <a:pt x="206298" y="108758"/>
                </a:cubicBezTo>
                <a:cubicBezTo>
                  <a:pt x="206298" y="103181"/>
                  <a:pt x="206298" y="97603"/>
                  <a:pt x="209085" y="92026"/>
                </a:cubicBezTo>
                <a:cubicBezTo>
                  <a:pt x="209085" y="89237"/>
                  <a:pt x="209085" y="89237"/>
                  <a:pt x="211873" y="92026"/>
                </a:cubicBezTo>
                <a:cubicBezTo>
                  <a:pt x="211873" y="100392"/>
                  <a:pt x="211873" y="105969"/>
                  <a:pt x="211873" y="114336"/>
                </a:cubicBezTo>
                <a:cubicBezTo>
                  <a:pt x="211873" y="114336"/>
                  <a:pt x="214661" y="114336"/>
                  <a:pt x="211873" y="114336"/>
                </a:cubicBezTo>
                <a:cubicBezTo>
                  <a:pt x="209085" y="119913"/>
                  <a:pt x="209085" y="119913"/>
                  <a:pt x="209085" y="119913"/>
                </a:cubicBezTo>
                <a:cubicBezTo>
                  <a:pt x="209085" y="122702"/>
                  <a:pt x="209085" y="122702"/>
                  <a:pt x="211873" y="122702"/>
                </a:cubicBezTo>
                <a:cubicBezTo>
                  <a:pt x="211873" y="122702"/>
                  <a:pt x="211873" y="125490"/>
                  <a:pt x="211873" y="125490"/>
                </a:cubicBezTo>
                <a:cubicBezTo>
                  <a:pt x="211873" y="125490"/>
                  <a:pt x="211873" y="128279"/>
                  <a:pt x="211873" y="128279"/>
                </a:cubicBezTo>
                <a:cubicBezTo>
                  <a:pt x="211873" y="128279"/>
                  <a:pt x="211873" y="131068"/>
                  <a:pt x="211873" y="131068"/>
                </a:cubicBezTo>
                <a:cubicBezTo>
                  <a:pt x="209085" y="131068"/>
                  <a:pt x="209085" y="128279"/>
                  <a:pt x="209085" y="128279"/>
                </a:cubicBezTo>
                <a:cubicBezTo>
                  <a:pt x="206298" y="128279"/>
                  <a:pt x="206298" y="131068"/>
                  <a:pt x="203510" y="125490"/>
                </a:cubicBezTo>
                <a:cubicBezTo>
                  <a:pt x="203510" y="125490"/>
                  <a:pt x="203510" y="125490"/>
                  <a:pt x="200722" y="122702"/>
                </a:cubicBezTo>
                <a:cubicBezTo>
                  <a:pt x="195146" y="108758"/>
                  <a:pt x="195146" y="108758"/>
                  <a:pt x="197934" y="125490"/>
                </a:cubicBezTo>
                <a:cubicBezTo>
                  <a:pt x="200722" y="128279"/>
                  <a:pt x="200722" y="131068"/>
                  <a:pt x="200722" y="131068"/>
                </a:cubicBezTo>
                <a:cubicBezTo>
                  <a:pt x="200722" y="136645"/>
                  <a:pt x="203510" y="136645"/>
                  <a:pt x="206298" y="136645"/>
                </a:cubicBezTo>
                <a:cubicBezTo>
                  <a:pt x="206298" y="136645"/>
                  <a:pt x="209085" y="136645"/>
                  <a:pt x="209085" y="136645"/>
                </a:cubicBezTo>
                <a:cubicBezTo>
                  <a:pt x="209085" y="136645"/>
                  <a:pt x="211873" y="136645"/>
                  <a:pt x="209085" y="136645"/>
                </a:cubicBezTo>
                <a:cubicBezTo>
                  <a:pt x="200722" y="181264"/>
                  <a:pt x="161693" y="211939"/>
                  <a:pt x="114300" y="211939"/>
                </a:cubicBezTo>
                <a:cubicBezTo>
                  <a:pt x="58544" y="211939"/>
                  <a:pt x="16727" y="167320"/>
                  <a:pt x="16727" y="114336"/>
                </a:cubicBezTo>
                <a:cubicBezTo>
                  <a:pt x="16727" y="58562"/>
                  <a:pt x="58544" y="13943"/>
                  <a:pt x="114300" y="13943"/>
                </a:cubicBezTo>
                <a:cubicBezTo>
                  <a:pt x="125451" y="13943"/>
                  <a:pt x="133815" y="16732"/>
                  <a:pt x="144966" y="19521"/>
                </a:cubicBezTo>
                <a:cubicBezTo>
                  <a:pt x="144966" y="19521"/>
                  <a:pt x="144966" y="22309"/>
                  <a:pt x="144966" y="22309"/>
                </a:cubicBezTo>
                <a:cubicBezTo>
                  <a:pt x="133815" y="27887"/>
                  <a:pt x="122663" y="33464"/>
                  <a:pt x="114300" y="39041"/>
                </a:cubicBezTo>
                <a:cubicBezTo>
                  <a:pt x="108724" y="41830"/>
                  <a:pt x="108724" y="41830"/>
                  <a:pt x="103149" y="41830"/>
                </a:cubicBezTo>
                <a:cubicBezTo>
                  <a:pt x="100361" y="41830"/>
                  <a:pt x="94785" y="44619"/>
                  <a:pt x="89210" y="44619"/>
                </a:cubicBezTo>
                <a:cubicBezTo>
                  <a:pt x="86422" y="44619"/>
                  <a:pt x="86422" y="44619"/>
                  <a:pt x="83634" y="47407"/>
                </a:cubicBezTo>
                <a:cubicBezTo>
                  <a:pt x="83634" y="52985"/>
                  <a:pt x="83634" y="55773"/>
                  <a:pt x="83634" y="61351"/>
                </a:cubicBezTo>
                <a:cubicBezTo>
                  <a:pt x="80846" y="64139"/>
                  <a:pt x="80846" y="64139"/>
                  <a:pt x="80846" y="66928"/>
                </a:cubicBezTo>
                <a:cubicBezTo>
                  <a:pt x="78059" y="72505"/>
                  <a:pt x="78059" y="75294"/>
                  <a:pt x="75271" y="78083"/>
                </a:cubicBezTo>
                <a:cubicBezTo>
                  <a:pt x="75271" y="80871"/>
                  <a:pt x="75271" y="80871"/>
                  <a:pt x="72483" y="80871"/>
                </a:cubicBezTo>
                <a:cubicBezTo>
                  <a:pt x="72483" y="80871"/>
                  <a:pt x="69695" y="83660"/>
                  <a:pt x="69695" y="83660"/>
                </a:cubicBezTo>
                <a:cubicBezTo>
                  <a:pt x="66907" y="83660"/>
                  <a:pt x="66907" y="83660"/>
                  <a:pt x="66907" y="86449"/>
                </a:cubicBezTo>
                <a:cubicBezTo>
                  <a:pt x="66907" y="86449"/>
                  <a:pt x="66907" y="89237"/>
                  <a:pt x="69695" y="89237"/>
                </a:cubicBezTo>
                <a:cubicBezTo>
                  <a:pt x="69695" y="92026"/>
                  <a:pt x="69695" y="92026"/>
                  <a:pt x="72483" y="92026"/>
                </a:cubicBezTo>
                <a:cubicBezTo>
                  <a:pt x="72483" y="92026"/>
                  <a:pt x="72483" y="92026"/>
                  <a:pt x="75271" y="92026"/>
                </a:cubicBezTo>
                <a:cubicBezTo>
                  <a:pt x="78059" y="92026"/>
                  <a:pt x="78059" y="92026"/>
                  <a:pt x="80846" y="89237"/>
                </a:cubicBezTo>
                <a:cubicBezTo>
                  <a:pt x="80846" y="86449"/>
                  <a:pt x="83634" y="83660"/>
                  <a:pt x="86422" y="80871"/>
                </a:cubicBezTo>
                <a:cubicBezTo>
                  <a:pt x="86422" y="78083"/>
                  <a:pt x="89210" y="78083"/>
                  <a:pt x="91998" y="78083"/>
                </a:cubicBezTo>
                <a:cubicBezTo>
                  <a:pt x="94785" y="80871"/>
                  <a:pt x="97573" y="80871"/>
                  <a:pt x="100361" y="80871"/>
                </a:cubicBezTo>
                <a:cubicBezTo>
                  <a:pt x="103149" y="83660"/>
                  <a:pt x="103149" y="83660"/>
                  <a:pt x="105937" y="83660"/>
                </a:cubicBezTo>
                <a:cubicBezTo>
                  <a:pt x="108724" y="86449"/>
                  <a:pt x="111512" y="89237"/>
                  <a:pt x="114300" y="92026"/>
                </a:cubicBezTo>
                <a:cubicBezTo>
                  <a:pt x="117088" y="92026"/>
                  <a:pt x="114300" y="94815"/>
                  <a:pt x="114300" y="94815"/>
                </a:cubicBezTo>
                <a:cubicBezTo>
                  <a:pt x="108724" y="94815"/>
                  <a:pt x="105937" y="94815"/>
                  <a:pt x="103149" y="94815"/>
                </a:cubicBezTo>
                <a:cubicBezTo>
                  <a:pt x="100361" y="97603"/>
                  <a:pt x="100361" y="94815"/>
                  <a:pt x="97573" y="94815"/>
                </a:cubicBezTo>
                <a:cubicBezTo>
                  <a:pt x="97573" y="92026"/>
                  <a:pt x="94785" y="92026"/>
                  <a:pt x="91998" y="89237"/>
                </a:cubicBezTo>
                <a:cubicBezTo>
                  <a:pt x="91998" y="89237"/>
                  <a:pt x="89210" y="89237"/>
                  <a:pt x="89210" y="89237"/>
                </a:cubicBezTo>
                <a:cubicBezTo>
                  <a:pt x="83634" y="92026"/>
                  <a:pt x="78059" y="94815"/>
                  <a:pt x="72483" y="97603"/>
                </a:cubicBezTo>
                <a:cubicBezTo>
                  <a:pt x="69695" y="97603"/>
                  <a:pt x="69695" y="100392"/>
                  <a:pt x="69695" y="103181"/>
                </a:cubicBezTo>
                <a:cubicBezTo>
                  <a:pt x="66907" y="108758"/>
                  <a:pt x="66907" y="117124"/>
                  <a:pt x="64120" y="122702"/>
                </a:cubicBezTo>
                <a:cubicBezTo>
                  <a:pt x="61332" y="125490"/>
                  <a:pt x="61332" y="125490"/>
                  <a:pt x="64120" y="128279"/>
                </a:cubicBezTo>
                <a:cubicBezTo>
                  <a:pt x="66907" y="133856"/>
                  <a:pt x="69695" y="136645"/>
                  <a:pt x="72483" y="142222"/>
                </a:cubicBezTo>
                <a:cubicBezTo>
                  <a:pt x="75271" y="145011"/>
                  <a:pt x="75271" y="145011"/>
                  <a:pt x="78059" y="142222"/>
                </a:cubicBezTo>
                <a:cubicBezTo>
                  <a:pt x="83634" y="142222"/>
                  <a:pt x="89210" y="142222"/>
                  <a:pt x="91998" y="139434"/>
                </a:cubicBezTo>
                <a:cubicBezTo>
                  <a:pt x="94785" y="139434"/>
                  <a:pt x="97573" y="139434"/>
                  <a:pt x="97573" y="142222"/>
                </a:cubicBezTo>
                <a:cubicBezTo>
                  <a:pt x="103149" y="158954"/>
                  <a:pt x="108724" y="175686"/>
                  <a:pt x="114300" y="192418"/>
                </a:cubicBezTo>
                <a:cubicBezTo>
                  <a:pt x="117088" y="197996"/>
                  <a:pt x="117088" y="197996"/>
                  <a:pt x="119876" y="195207"/>
                </a:cubicBezTo>
                <a:cubicBezTo>
                  <a:pt x="125451" y="186841"/>
                  <a:pt x="128239" y="178475"/>
                  <a:pt x="133815" y="170109"/>
                </a:cubicBezTo>
                <a:cubicBezTo>
                  <a:pt x="136602" y="164532"/>
                  <a:pt x="136602" y="164532"/>
                  <a:pt x="136602" y="158954"/>
                </a:cubicBezTo>
                <a:cubicBezTo>
                  <a:pt x="139390" y="147800"/>
                  <a:pt x="139390" y="139434"/>
                  <a:pt x="142178" y="128279"/>
                </a:cubicBezTo>
                <a:cubicBezTo>
                  <a:pt x="142178" y="122702"/>
                  <a:pt x="142178" y="122702"/>
                  <a:pt x="136602" y="122702"/>
                </a:cubicBezTo>
                <a:cubicBezTo>
                  <a:pt x="133815" y="125490"/>
                  <a:pt x="133815" y="122702"/>
                  <a:pt x="131027" y="119913"/>
                </a:cubicBezTo>
                <a:cubicBezTo>
                  <a:pt x="128239" y="114336"/>
                  <a:pt x="125451" y="108758"/>
                  <a:pt x="122663" y="105969"/>
                </a:cubicBezTo>
                <a:cubicBezTo>
                  <a:pt x="119876" y="100392"/>
                  <a:pt x="119876" y="100392"/>
                  <a:pt x="122663" y="103181"/>
                </a:cubicBezTo>
                <a:cubicBezTo>
                  <a:pt x="125451" y="105969"/>
                  <a:pt x="128239" y="111547"/>
                  <a:pt x="131027" y="114336"/>
                </a:cubicBezTo>
                <a:cubicBezTo>
                  <a:pt x="136602" y="117124"/>
                  <a:pt x="136602" y="117124"/>
                  <a:pt x="139390" y="114336"/>
                </a:cubicBezTo>
                <a:cubicBezTo>
                  <a:pt x="142178" y="111547"/>
                  <a:pt x="144966" y="105969"/>
                  <a:pt x="147754" y="103181"/>
                </a:cubicBezTo>
                <a:cubicBezTo>
                  <a:pt x="150541" y="100392"/>
                  <a:pt x="150541" y="100392"/>
                  <a:pt x="144966" y="97603"/>
                </a:cubicBezTo>
                <a:cubicBezTo>
                  <a:pt x="142178" y="97603"/>
                  <a:pt x="142178" y="94815"/>
                  <a:pt x="139390" y="94815"/>
                </a:cubicBezTo>
                <a:cubicBezTo>
                  <a:pt x="136602" y="92026"/>
                  <a:pt x="133815" y="92026"/>
                  <a:pt x="139390" y="94815"/>
                </a:cubicBezTo>
                <a:cubicBezTo>
                  <a:pt x="144966" y="94815"/>
                  <a:pt x="147754" y="94815"/>
                  <a:pt x="153329" y="94815"/>
                </a:cubicBezTo>
                <a:cubicBezTo>
                  <a:pt x="158905" y="97603"/>
                  <a:pt x="158905" y="97603"/>
                  <a:pt x="161693" y="100392"/>
                </a:cubicBezTo>
                <a:cubicBezTo>
                  <a:pt x="164480" y="108758"/>
                  <a:pt x="167268" y="114336"/>
                  <a:pt x="172844" y="119913"/>
                </a:cubicBezTo>
                <a:cubicBezTo>
                  <a:pt x="172844" y="125490"/>
                  <a:pt x="175632" y="122702"/>
                  <a:pt x="175632" y="119913"/>
                </a:cubicBezTo>
                <a:close/>
                <a:moveTo>
                  <a:pt x="142178" y="161743"/>
                </a:moveTo>
                <a:cubicBezTo>
                  <a:pt x="142178" y="161743"/>
                  <a:pt x="139390" y="164532"/>
                  <a:pt x="139390" y="164532"/>
                </a:cubicBezTo>
                <a:cubicBezTo>
                  <a:pt x="136602" y="170109"/>
                  <a:pt x="136602" y="170109"/>
                  <a:pt x="136602" y="175686"/>
                </a:cubicBezTo>
                <a:cubicBezTo>
                  <a:pt x="139390" y="184052"/>
                  <a:pt x="139390" y="184052"/>
                  <a:pt x="142178" y="175686"/>
                </a:cubicBezTo>
                <a:cubicBezTo>
                  <a:pt x="142178" y="170109"/>
                  <a:pt x="144966" y="167320"/>
                  <a:pt x="144966" y="161743"/>
                </a:cubicBezTo>
                <a:cubicBezTo>
                  <a:pt x="147754" y="153377"/>
                  <a:pt x="147754" y="153377"/>
                  <a:pt x="142178" y="161743"/>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22" name="PA_淘宝店chenying0907 24"/>
          <p:cNvSpPr>
            <a:spLocks noChangeArrowheads="1"/>
          </p:cNvSpPr>
          <p:nvPr/>
        </p:nvSpPr>
        <p:spPr>
          <a:xfrm>
            <a:off x="1501775" y="1565758"/>
            <a:ext cx="2808288"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3" name="PA_淘宝店chenying0907 25"/>
          <p:cNvSpPr>
            <a:spLocks noChangeArrowheads="1"/>
          </p:cNvSpPr>
          <p:nvPr/>
        </p:nvSpPr>
        <p:spPr>
          <a:xfrm>
            <a:off x="1501775" y="2416921"/>
            <a:ext cx="2808288"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4" name="PA_淘宝店chenying0907 26"/>
          <p:cNvSpPr>
            <a:spLocks noChangeArrowheads="1"/>
          </p:cNvSpPr>
          <p:nvPr/>
        </p:nvSpPr>
        <p:spPr>
          <a:xfrm>
            <a:off x="1501775" y="3249027"/>
            <a:ext cx="2808288"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5" name="PA_淘宝店chenying0907 27"/>
          <p:cNvSpPr>
            <a:spLocks noChangeArrowheads="1"/>
          </p:cNvSpPr>
          <p:nvPr/>
        </p:nvSpPr>
        <p:spPr>
          <a:xfrm>
            <a:off x="1501775" y="4106542"/>
            <a:ext cx="2808288"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6" name="PA_淘宝店chenying0907 28"/>
          <p:cNvSpPr>
            <a:spLocks noChangeArrowheads="1"/>
          </p:cNvSpPr>
          <p:nvPr/>
        </p:nvSpPr>
        <p:spPr>
          <a:xfrm>
            <a:off x="5389564" y="1565758"/>
            <a:ext cx="2808287"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7" name="PA_淘宝店chenying0907 29"/>
          <p:cNvSpPr>
            <a:spLocks noChangeArrowheads="1"/>
          </p:cNvSpPr>
          <p:nvPr/>
        </p:nvSpPr>
        <p:spPr>
          <a:xfrm>
            <a:off x="5389564" y="2416921"/>
            <a:ext cx="2808287"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8" name="PA_淘宝店chenying0907 30"/>
          <p:cNvSpPr>
            <a:spLocks noChangeArrowheads="1"/>
          </p:cNvSpPr>
          <p:nvPr/>
        </p:nvSpPr>
        <p:spPr>
          <a:xfrm>
            <a:off x="5389564" y="3249027"/>
            <a:ext cx="2808287"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9" name="PA_淘宝店chenying0907 31"/>
          <p:cNvSpPr>
            <a:spLocks noChangeArrowheads="1"/>
          </p:cNvSpPr>
          <p:nvPr/>
        </p:nvSpPr>
        <p:spPr>
          <a:xfrm>
            <a:off x="5389564" y="4106542"/>
            <a:ext cx="2808287"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grpSp>
        <p:nvGrpSpPr>
          <p:cNvPr id="30" name="PA_淘宝店chenying0907 47"/>
          <p:cNvGrpSpPr/>
          <p:nvPr/>
        </p:nvGrpSpPr>
        <p:grpSpPr>
          <a:xfrm>
            <a:off x="-9190" y="0"/>
            <a:ext cx="620750" cy="791858"/>
            <a:chOff x="0" y="-21236"/>
            <a:chExt cx="3311527" cy="4224338"/>
          </a:xfrm>
        </p:grpSpPr>
        <p:sp>
          <p:nvSpPr>
            <p:cNvPr id="31"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32"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33"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34" name="PA_文本框 4"/>
          <p:cNvSpPr txBox="1">
            <a:spLocks noChangeArrowheads="1"/>
          </p:cNvSpPr>
          <p:nvPr/>
        </p:nvSpPr>
        <p:spPr>
          <a:xfrm>
            <a:off x="466074" y="584447"/>
            <a:ext cx="2236511" cy="400110"/>
          </a:xfrm>
          <a:prstGeom prst="rect">
            <a:avLst/>
          </a:prstGeom>
          <a:noFill/>
          <a:ln>
            <a:noFill/>
          </a:ln>
        </p:spPr>
        <p:txBody>
          <a:bodyPr wrap="non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35" name="PA_文本框 5"/>
          <p:cNvSpPr txBox="1">
            <a:spLocks noChangeArrowheads="1"/>
          </p:cNvSpPr>
          <p:nvPr/>
        </p:nvSpPr>
        <p:spPr>
          <a:xfrm>
            <a:off x="466074" y="1079956"/>
            <a:ext cx="2071401" cy="215444"/>
          </a:xfrm>
          <a:prstGeom prst="rect">
            <a:avLst/>
          </a:prstGeom>
          <a:noFill/>
          <a:ln>
            <a:noFill/>
          </a:ln>
        </p:spPr>
        <p:txBody>
          <a:bodyPr wrap="non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3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6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9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120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15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3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60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90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120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150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30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nodeType="withEffect">
                                  <p:stCondLst>
                                    <p:cond delay="60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90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nodeType="withEffect">
                                  <p:stCondLst>
                                    <p:cond delay="120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nodeType="withEffect">
                                  <p:stCondLst>
                                    <p:cond delay="150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nodeType="withEffect">
                                  <p:stCondLst>
                                    <p:cond delay="30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nodeType="withEffect">
                                  <p:stCondLst>
                                    <p:cond delay="60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21"/>
          <p:cNvGrpSpPr/>
          <p:nvPr/>
        </p:nvGrpSpPr>
        <p:grpSpPr>
          <a:xfrm>
            <a:off x="5832473" y="-21235"/>
            <a:ext cx="3311527" cy="5164735"/>
            <a:chOff x="5832473" y="-21235"/>
            <a:chExt cx="3311527" cy="5164735"/>
          </a:xfrm>
        </p:grpSpPr>
        <p:sp>
          <p:nvSpPr>
            <p:cNvPr id="3" name="淘宝店chenying0907 36"/>
            <p:cNvSpPr/>
            <p:nvPr/>
          </p:nvSpPr>
          <p:spPr>
            <a:xfrm rot="16200000">
              <a:off x="7445263" y="403114"/>
              <a:ext cx="2123086" cy="1274387"/>
            </a:xfrm>
            <a:custGeom>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a:lstStyle/>
            <a:p>
              <a:endParaRPr lang="zh-CN"/>
            </a:p>
          </p:txBody>
        </p:sp>
        <p:sp>
          <p:nvSpPr>
            <p:cNvPr id="4" name="淘宝店chenying0907 37"/>
            <p:cNvSpPr/>
            <p:nvPr/>
          </p:nvSpPr>
          <p:spPr>
            <a:xfrm rot="16200000">
              <a:off x="5568154" y="1183482"/>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F1CFCD"/>
            </a:solidFill>
            <a:ln>
              <a:noFill/>
            </a:ln>
          </p:spPr>
          <p:txBody>
            <a:bodyPr vert="horz" wrap="square" lIns="91440" tIns="45720" rIns="91440" bIns="45720" numCol="1" anchor="t" anchorCtr="0"/>
            <a:lstStyle/>
            <a:p>
              <a:endParaRPr lang="zh-CN"/>
            </a:p>
          </p:txBody>
        </p:sp>
        <p:sp>
          <p:nvSpPr>
            <p:cNvPr id="5" name="淘宝店chenying0907 38"/>
            <p:cNvSpPr/>
            <p:nvPr/>
          </p:nvSpPr>
          <p:spPr>
            <a:xfrm rot="16200000">
              <a:off x="6636541" y="2759869"/>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9E7E3"/>
            </a:solidFill>
            <a:ln>
              <a:noFill/>
            </a:ln>
          </p:spPr>
          <p:txBody>
            <a:bodyPr vert="horz" wrap="square" lIns="91440" tIns="45720" rIns="91440" bIns="45720" numCol="1" anchor="t" anchorCtr="0"/>
            <a:lstStyle/>
            <a:p>
              <a:endParaRPr lang="zh-CN"/>
            </a:p>
          </p:txBody>
        </p:sp>
        <p:sp>
          <p:nvSpPr>
            <p:cNvPr id="6" name="淘宝店chenying0907 39"/>
            <p:cNvSpPr/>
            <p:nvPr/>
          </p:nvSpPr>
          <p:spPr>
            <a:xfrm rot="16200000">
              <a:off x="7785893" y="3785394"/>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E5AAA4"/>
            </a:solidFill>
            <a:ln>
              <a:noFill/>
            </a:ln>
          </p:spPr>
          <p:txBody>
            <a:bodyPr vert="horz" wrap="square" lIns="91440" tIns="45720" rIns="91440" bIns="45720" numCol="1" anchor="t" anchorCtr="0"/>
            <a:lstStyle/>
            <a:p>
              <a:endParaRPr lang="zh-CN"/>
            </a:p>
          </p:txBody>
        </p:sp>
      </p:grpSp>
      <p:sp>
        <p:nvSpPr>
          <p:cNvPr id="7" name="PA_淘宝店chenying0907 13"/>
          <p:cNvSpPr/>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txBody>
          <a:bodyPr anchor="ctr"/>
          <a:lstStyle/>
          <a:p>
            <a:pPr algn="ctr"/>
            <a:endParaRPr lang="zh-CN">
              <a:solidFill>
                <a:schemeClr val="lt1"/>
              </a:solidFill>
            </a:endParaRPr>
          </a:p>
        </p:txBody>
      </p:sp>
      <p:sp>
        <p:nvSpPr>
          <p:cNvPr id="8" name="PA_文本框 16"/>
          <p:cNvSpPr txBox="1"/>
          <p:nvPr/>
        </p:nvSpPr>
        <p:spPr>
          <a:xfrm>
            <a:off x="1841644" y="2126925"/>
            <a:ext cx="899396" cy="830997"/>
          </a:xfrm>
          <a:prstGeom prst="rect">
            <a:avLst/>
          </a:prstGeom>
          <a:noFill/>
        </p:spPr>
        <p:txBody>
          <a:bodyPr wrap="square">
            <a:spAutoFit/>
          </a:bodyPr>
          <a:lstStyle/>
          <a:p>
            <a:r>
              <a:rPr lang="en-US" sz="4800">
                <a:solidFill>
                  <a:schemeClr val="bg1">
                    <a:lumMod val="50000"/>
                  </a:schemeClr>
                </a:solidFill>
                <a:latin typeface="Noto Sans S Chinese Medium"/>
                <a:ea typeface="Noto Sans S Chinese Medium"/>
              </a:rPr>
              <a:t>03</a:t>
            </a:r>
            <a:endParaRPr lang="zh-CN" sz="4800">
              <a:solidFill>
                <a:schemeClr val="bg1">
                  <a:lumMod val="50000"/>
                </a:schemeClr>
              </a:solidFill>
              <a:latin typeface="Noto Sans S Chinese Medium"/>
              <a:ea typeface="Noto Sans S Chinese Medium"/>
            </a:endParaRPr>
          </a:p>
        </p:txBody>
      </p:sp>
      <p:sp>
        <p:nvSpPr>
          <p:cNvPr id="9" name="PA_文本框 17"/>
          <p:cNvSpPr txBox="1"/>
          <p:nvPr/>
        </p:nvSpPr>
        <p:spPr>
          <a:xfrm>
            <a:off x="3524160" y="1759791"/>
            <a:ext cx="2031325" cy="461665"/>
          </a:xfrm>
          <a:prstGeom prst="rect">
            <a:avLst/>
          </a:prstGeom>
          <a:noFill/>
        </p:spPr>
        <p:txBody>
          <a:bodyPr wrap="none">
            <a:spAutoFit/>
          </a:bodyPr>
          <a:lstStyle/>
          <a:p>
            <a:r>
              <a:rPr lang="zh-CN" sz="2400">
                <a:solidFill>
                  <a:schemeClr val="bg1">
                    <a:lumMod val="50000"/>
                  </a:schemeClr>
                </a:solidFill>
                <a:latin typeface="Noto Sans S Chinese Medium"/>
                <a:ea typeface="Noto Sans S Chinese Medium"/>
              </a:rPr>
              <a:t>相关标题文字</a:t>
            </a:r>
            <a:endParaRPr lang="zh-CN" sz="2400">
              <a:solidFill>
                <a:schemeClr val="bg1">
                  <a:lumMod val="50000"/>
                </a:schemeClr>
              </a:solidFill>
              <a:latin typeface="Noto Sans S Chinese Medium"/>
              <a:ea typeface="Noto Sans S Chinese Medium"/>
            </a:endParaRPr>
          </a:p>
        </p:txBody>
      </p:sp>
      <p:grpSp>
        <p:nvGrpSpPr>
          <p:cNvPr id="10" name="PA_淘宝店chenying0907 18"/>
          <p:cNvGrpSpPr/>
          <p:nvPr/>
        </p:nvGrpSpPr>
        <p:grpSpPr>
          <a:xfrm>
            <a:off x="2243226" y="2221456"/>
            <a:ext cx="528300" cy="710884"/>
            <a:chOff x="4211960" y="594800"/>
            <a:chExt cx="374475" cy="662059"/>
          </a:xfrm>
        </p:grpSpPr>
        <p:sp>
          <p:nvSpPr>
            <p:cNvPr id="11" name="直角三角形 10"/>
            <p:cNvSpPr/>
            <p:nvPr/>
          </p:nvSpPr>
          <p:spPr>
            <a:xfrm rot="16200000">
              <a:off x="4068168" y="738592"/>
              <a:ext cx="662059" cy="374475"/>
            </a:xfrm>
            <a:prstGeom prst="rtTriangle">
              <a:avLst/>
            </a:prstGeom>
            <a:solidFill>
              <a:schemeClr val="bg1"/>
            </a:solidFill>
            <a:ln>
              <a:noFill/>
            </a:ln>
          </p:spPr>
          <p:txBody>
            <a:bodyPr anchor="ctr"/>
            <a:lstStyle/>
            <a:p>
              <a:pPr algn="ctr"/>
              <a:endParaRPr lang="zh-CN">
                <a:solidFill>
                  <a:schemeClr val="lt1"/>
                </a:solidFill>
                <a:latin typeface="Noto Sans S Chinese Medium"/>
                <a:ea typeface="Noto Sans S Chinese Medium"/>
              </a:endParaRPr>
            </a:p>
          </p:txBody>
        </p:sp>
        <p:cxnSp>
          <p:nvCxnSpPr>
            <p:cNvPr id="12" name="直接连接符 20"/>
            <p:cNvCxnSpPr>
              <a:stCxn id="11" idx="4"/>
              <a:endCxn id="11" idx="0"/>
            </p:cNvCxnSpPr>
            <p:nvPr/>
          </p:nvCxnSpPr>
          <p:spPr>
            <a:xfrm flipH="1">
              <a:off x="4211960" y="594800"/>
              <a:ext cx="374475" cy="662059"/>
            </a:xfrm>
            <a:prstGeom prst="line">
              <a:avLst/>
            </a:prstGeom>
            <a:ln w="6350" cap="rnd">
              <a:solidFill>
                <a:schemeClr val="accent3"/>
              </a:solidFill>
              <a:prstDash val="solid"/>
              <a:miter/>
            </a:ln>
          </p:spPr>
        </p:cxnSp>
      </p:grpSp>
      <p:sp>
        <p:nvSpPr>
          <p:cNvPr id="13" name="PA_淘宝店chenying0907 23"/>
          <p:cNvSpPr/>
          <p:nvPr/>
        </p:nvSpPr>
        <p:spPr>
          <a:xfrm>
            <a:off x="3524161" y="2220096"/>
            <a:ext cx="2286000" cy="1034386"/>
          </a:xfrm>
          <a:prstGeom prst="rect">
            <a:avLst/>
          </a:prstGeom>
        </p:spPr>
        <p:txBody>
          <a:bodyPr wrap="square">
            <a:spAutoFit/>
          </a:bodyPr>
          <a:lstStyle/>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p:txBody>
      </p:sp>
      <p:pic>
        <p:nvPicPr>
          <p:cNvPr id="14" name="图片 13"/>
          <p:cNvPicPr>
            <a:picLocks noChangeAspect="1"/>
          </p:cNvPicPr>
          <p:nvPr/>
        </p:nvPicPr>
        <p:blipFill>
          <a:blip r:embed="rId3"/>
          <a:stretch/>
        </p:blipFill>
        <p:spPr>
          <a:xfrm>
            <a:off x="6012873" y="1316182"/>
            <a:ext cx="2161309" cy="24384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6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9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1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淘宝店chenying0907 96"/>
          <p:cNvSpPr>
            <a:spLocks noChangeArrowheads="1"/>
          </p:cNvSpPr>
          <p:nvPr/>
        </p:nvSpPr>
        <p:spPr>
          <a:xfrm>
            <a:off x="1346018" y="3724556"/>
            <a:ext cx="1441450" cy="538609"/>
          </a:xfrm>
          <a:prstGeom prst="rect">
            <a:avLst/>
          </a:prstGeom>
          <a:noFill/>
          <a:ln>
            <a:noFill/>
          </a:ln>
        </p:spPr>
        <p:txBody>
          <a:bodyPr lIns="0" tIns="0" rIns="0" bIns="0">
            <a:spAutoFit/>
          </a:bodyPr>
          <a:lstStyle/>
          <a:p>
            <a:pPr algn="ct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3" name="PA_淘宝店chenying0907 98"/>
          <p:cNvSpPr>
            <a:spLocks noChangeArrowheads="1"/>
          </p:cNvSpPr>
          <p:nvPr/>
        </p:nvSpPr>
        <p:spPr>
          <a:xfrm>
            <a:off x="2858588" y="3724556"/>
            <a:ext cx="1441450" cy="538609"/>
          </a:xfrm>
          <a:prstGeom prst="rect">
            <a:avLst/>
          </a:prstGeom>
          <a:noFill/>
          <a:ln>
            <a:noFill/>
          </a:ln>
        </p:spPr>
        <p:txBody>
          <a:bodyPr lIns="0" tIns="0" rIns="0" bIns="0">
            <a:spAutoFit/>
          </a:bodyPr>
          <a:lstStyle/>
          <a:p>
            <a:pPr algn="ct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4" name="PA_淘宝店chenying0907 100"/>
          <p:cNvSpPr>
            <a:spLocks noChangeArrowheads="1"/>
          </p:cNvSpPr>
          <p:nvPr/>
        </p:nvSpPr>
        <p:spPr>
          <a:xfrm>
            <a:off x="4341948" y="3724556"/>
            <a:ext cx="1441450" cy="538609"/>
          </a:xfrm>
          <a:prstGeom prst="rect">
            <a:avLst/>
          </a:prstGeom>
          <a:noFill/>
          <a:ln>
            <a:noFill/>
          </a:ln>
        </p:spPr>
        <p:txBody>
          <a:bodyPr lIns="0" tIns="0" rIns="0" bIns="0">
            <a:spAutoFit/>
          </a:bodyPr>
          <a:lstStyle/>
          <a:p>
            <a:pPr algn="ct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5" name="PA_任意多边形 80"/>
          <p:cNvSpPr/>
          <p:nvPr/>
        </p:nvSpPr>
        <p:spPr>
          <a:xfrm>
            <a:off x="5759515" y="1733960"/>
            <a:ext cx="1975121" cy="1415411"/>
          </a:xfrm>
          <a:custGeom>
            <a:rect l="0" t="0" r="r" b="b"/>
            <a:pathLst>
              <a:path w="1975121" h="1415411">
                <a:moveTo>
                  <a:pt x="0" y="0"/>
                </a:moveTo>
                <a:lnTo>
                  <a:pt x="509340" y="707706"/>
                </a:lnTo>
                <a:lnTo>
                  <a:pt x="0" y="1415411"/>
                </a:lnTo>
                <a:lnTo>
                  <a:pt x="1464511" y="1415411"/>
                </a:lnTo>
                <a:lnTo>
                  <a:pt x="1975121" y="707706"/>
                </a:lnTo>
                <a:lnTo>
                  <a:pt x="1464511" y="0"/>
                </a:lnTo>
                <a:lnTo>
                  <a:pt x="0" y="0"/>
                </a:lnTo>
                <a:close/>
              </a:path>
            </a:pathLst>
          </a:custGeom>
          <a:solidFill>
            <a:srgbClr val="73635B"/>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6" name="PA_淘宝店chenying0907 93"/>
          <p:cNvSpPr>
            <a:spLocks noChangeArrowheads="1"/>
          </p:cNvSpPr>
          <p:nvPr/>
        </p:nvSpPr>
        <p:spPr>
          <a:xfrm>
            <a:off x="6305682" y="2367553"/>
            <a:ext cx="1054054" cy="206467"/>
          </a:xfrm>
          <a:prstGeom prst="rect">
            <a:avLst/>
          </a:prstGeom>
          <a:noFill/>
          <a:ln>
            <a:noFill/>
          </a:ln>
        </p:spPr>
        <p:txBody>
          <a:bodyPr wrap="square" lIns="0" tIns="0" rIns="0" bIns="0">
            <a:spAutoFit/>
          </a:bodyPr>
          <a:lstStyle/>
          <a:p>
            <a:pPr algn="ctr">
              <a:lnSpc>
                <a:spcPct val="120000"/>
              </a:lnSpc>
              <a:buFont typeface="Arial" charset="0"/>
              <a:buNone/>
            </a:pPr>
            <a:r>
              <a:rPr lang="zh-CN" sz="1200" b="1">
                <a:solidFill>
                  <a:schemeClr val="bg1"/>
                </a:solidFill>
                <a:latin typeface="Noto Sans S Chinese Medium"/>
                <a:ea typeface="Noto Sans S Chinese Medium"/>
              </a:rPr>
              <a:t>添加标题</a:t>
            </a:r>
            <a:endParaRPr lang="en-US" sz="1200">
              <a:solidFill>
                <a:schemeClr val="bg1"/>
              </a:solidFill>
              <a:latin typeface="Noto Sans S Chinese Medium"/>
              <a:ea typeface="Noto Sans S Chinese Medium"/>
            </a:endParaRPr>
          </a:p>
        </p:txBody>
      </p:sp>
      <p:grpSp>
        <p:nvGrpSpPr>
          <p:cNvPr id="7" name="PA_淘宝店chenying0907 85"/>
          <p:cNvGrpSpPr/>
          <p:nvPr/>
        </p:nvGrpSpPr>
        <p:grpSpPr>
          <a:xfrm>
            <a:off x="6694894" y="1868803"/>
            <a:ext cx="321354" cy="259196"/>
            <a:chOff x="3898" y="1638"/>
            <a:chExt cx="253" cy="204"/>
          </a:xfrm>
        </p:grpSpPr>
        <p:sp>
          <p:nvSpPr>
            <p:cNvPr id="8" name="淘宝店chenying0907 65"/>
            <p:cNvSpPr>
              <a:spLocks noEditPoints="1"/>
            </p:cNvSpPr>
            <p:nvPr/>
          </p:nvSpPr>
          <p:spPr>
            <a:xfrm>
              <a:off x="3898" y="1707"/>
              <a:ext cx="227" cy="135"/>
            </a:xfrm>
            <a:custGeom>
              <a:rect l="0" t="0" r="r" b="b"/>
              <a:pathLst>
                <a:path w="227" h="135">
                  <a:moveTo>
                    <a:pt x="63" y="51"/>
                  </a:moveTo>
                  <a:lnTo>
                    <a:pt x="63" y="135"/>
                  </a:lnTo>
                  <a:lnTo>
                    <a:pt x="102" y="135"/>
                  </a:lnTo>
                  <a:lnTo>
                    <a:pt x="102" y="51"/>
                  </a:lnTo>
                  <a:lnTo>
                    <a:pt x="82" y="36"/>
                  </a:lnTo>
                  <a:lnTo>
                    <a:pt x="63" y="51"/>
                  </a:lnTo>
                  <a:close/>
                  <a:moveTo>
                    <a:pt x="0" y="135"/>
                  </a:moveTo>
                  <a:lnTo>
                    <a:pt x="37" y="135"/>
                  </a:lnTo>
                  <a:lnTo>
                    <a:pt x="37" y="73"/>
                  </a:lnTo>
                  <a:lnTo>
                    <a:pt x="0" y="102"/>
                  </a:lnTo>
                  <a:lnTo>
                    <a:pt x="0" y="135"/>
                  </a:lnTo>
                  <a:close/>
                  <a:moveTo>
                    <a:pt x="190" y="31"/>
                  </a:moveTo>
                  <a:lnTo>
                    <a:pt x="190" y="135"/>
                  </a:lnTo>
                  <a:lnTo>
                    <a:pt x="227" y="135"/>
                  </a:lnTo>
                  <a:lnTo>
                    <a:pt x="227" y="0"/>
                  </a:lnTo>
                  <a:lnTo>
                    <a:pt x="190" y="31"/>
                  </a:lnTo>
                  <a:close/>
                  <a:moveTo>
                    <a:pt x="127" y="73"/>
                  </a:moveTo>
                  <a:lnTo>
                    <a:pt x="127" y="135"/>
                  </a:lnTo>
                  <a:lnTo>
                    <a:pt x="164" y="135"/>
                  </a:lnTo>
                  <a:lnTo>
                    <a:pt x="164" y="52"/>
                  </a:lnTo>
                  <a:lnTo>
                    <a:pt x="135" y="78"/>
                  </a:lnTo>
                  <a:lnTo>
                    <a:pt x="127" y="73"/>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9" name="淘宝店chenying0907 66"/>
            <p:cNvSpPr/>
            <p:nvPr/>
          </p:nvSpPr>
          <p:spPr>
            <a:xfrm>
              <a:off x="3898" y="1638"/>
              <a:ext cx="253" cy="147"/>
            </a:xfrm>
            <a:custGeom>
              <a:rect l="0" t="0" r="r" b="b"/>
              <a:pathLst>
                <a:path w="253" h="147">
                  <a:moveTo>
                    <a:pt x="253" y="0"/>
                  </a:moveTo>
                  <a:lnTo>
                    <a:pt x="180" y="0"/>
                  </a:lnTo>
                  <a:lnTo>
                    <a:pt x="212" y="30"/>
                  </a:lnTo>
                  <a:lnTo>
                    <a:pt x="135" y="95"/>
                  </a:lnTo>
                  <a:lnTo>
                    <a:pt x="82" y="51"/>
                  </a:lnTo>
                  <a:lnTo>
                    <a:pt x="0" y="118"/>
                  </a:lnTo>
                  <a:lnTo>
                    <a:pt x="0" y="147"/>
                  </a:lnTo>
                  <a:lnTo>
                    <a:pt x="82" y="80"/>
                  </a:lnTo>
                  <a:lnTo>
                    <a:pt x="135" y="124"/>
                  </a:lnTo>
                  <a:lnTo>
                    <a:pt x="227" y="46"/>
                  </a:lnTo>
                  <a:lnTo>
                    <a:pt x="253" y="71"/>
                  </a:lnTo>
                  <a:lnTo>
                    <a:pt x="253" y="0"/>
                  </a:lnTo>
                  <a:close/>
                </a:path>
              </a:pathLst>
            </a:custGeom>
            <a:solidFill>
              <a:srgbClr val="FFFFFF"/>
            </a:solidFill>
            <a:ln>
              <a:noFill/>
            </a:ln>
          </p:spPr>
          <p:txBody>
            <a:bodyPr/>
            <a:lstStyle/>
            <a:p>
              <a:endParaRPr lang="zh-CN">
                <a:latin typeface="Noto Sans S Chinese Medium"/>
                <a:ea typeface="Noto Sans S Chinese Medium"/>
              </a:endParaRPr>
            </a:p>
          </p:txBody>
        </p:sp>
      </p:grpSp>
      <p:sp>
        <p:nvSpPr>
          <p:cNvPr id="10" name="PA_Line 97"/>
          <p:cNvSpPr>
            <a:spLocks noChangeShapeType="1"/>
          </p:cNvSpPr>
          <p:nvPr/>
        </p:nvSpPr>
        <p:spPr>
          <a:xfrm>
            <a:off x="2820488" y="3491038"/>
            <a:ext cx="0" cy="1043476"/>
          </a:xfrm>
          <a:prstGeom prst="line">
            <a:avLst/>
          </a:prstGeom>
          <a:noFill/>
          <a:ln w="6350">
            <a:solidFill>
              <a:schemeClr val="bg1">
                <a:lumMod val="50000"/>
              </a:schemeClr>
            </a:solidFill>
            <a:round/>
          </a:ln>
        </p:spPr>
        <p:txBody>
          <a:bodyPr/>
          <a:lstStyle/>
          <a:p>
            <a:endParaRPr lang="zh-CN">
              <a:solidFill>
                <a:schemeClr val="bg1">
                  <a:lumMod val="50000"/>
                </a:schemeClr>
              </a:solidFill>
              <a:latin typeface="Noto Sans S Chinese Medium"/>
              <a:ea typeface="Noto Sans S Chinese Medium"/>
            </a:endParaRPr>
          </a:p>
        </p:txBody>
      </p:sp>
      <p:sp>
        <p:nvSpPr>
          <p:cNvPr id="11" name="PA_Line 99"/>
          <p:cNvSpPr>
            <a:spLocks noChangeShapeType="1"/>
          </p:cNvSpPr>
          <p:nvPr/>
        </p:nvSpPr>
        <p:spPr>
          <a:xfrm>
            <a:off x="4324032" y="3491038"/>
            <a:ext cx="0" cy="1043476"/>
          </a:xfrm>
          <a:prstGeom prst="line">
            <a:avLst/>
          </a:prstGeom>
          <a:noFill/>
          <a:ln w="6350">
            <a:solidFill>
              <a:schemeClr val="bg1">
                <a:lumMod val="50000"/>
              </a:schemeClr>
            </a:solidFill>
            <a:round/>
          </a:ln>
        </p:spPr>
        <p:txBody>
          <a:bodyPr/>
          <a:lstStyle/>
          <a:p>
            <a:endParaRPr lang="zh-CN">
              <a:solidFill>
                <a:schemeClr val="bg1">
                  <a:lumMod val="50000"/>
                </a:schemeClr>
              </a:solidFill>
              <a:latin typeface="Noto Sans S Chinese Medium"/>
              <a:ea typeface="Noto Sans S Chinese Medium"/>
            </a:endParaRPr>
          </a:p>
        </p:txBody>
      </p:sp>
      <p:sp>
        <p:nvSpPr>
          <p:cNvPr id="12" name="PA_Line 99"/>
          <p:cNvSpPr>
            <a:spLocks noChangeShapeType="1"/>
          </p:cNvSpPr>
          <p:nvPr/>
        </p:nvSpPr>
        <p:spPr>
          <a:xfrm>
            <a:off x="5794692" y="3491038"/>
            <a:ext cx="0" cy="1043476"/>
          </a:xfrm>
          <a:prstGeom prst="line">
            <a:avLst/>
          </a:prstGeom>
          <a:noFill/>
          <a:ln w="6350">
            <a:solidFill>
              <a:schemeClr val="bg1">
                <a:lumMod val="50000"/>
              </a:schemeClr>
            </a:solidFill>
            <a:round/>
          </a:ln>
        </p:spPr>
        <p:txBody>
          <a:bodyPr/>
          <a:lstStyle/>
          <a:p>
            <a:endParaRPr lang="zh-CN">
              <a:solidFill>
                <a:schemeClr val="bg1">
                  <a:lumMod val="50000"/>
                </a:schemeClr>
              </a:solidFill>
              <a:latin typeface="Noto Sans S Chinese Medium"/>
              <a:ea typeface="Noto Sans S Chinese Medium"/>
            </a:endParaRPr>
          </a:p>
        </p:txBody>
      </p:sp>
      <p:sp>
        <p:nvSpPr>
          <p:cNvPr id="13" name="PA_淘宝店chenying0907 100"/>
          <p:cNvSpPr>
            <a:spLocks noChangeArrowheads="1"/>
          </p:cNvSpPr>
          <p:nvPr/>
        </p:nvSpPr>
        <p:spPr>
          <a:xfrm>
            <a:off x="5812608" y="3724556"/>
            <a:ext cx="1441450" cy="538609"/>
          </a:xfrm>
          <a:prstGeom prst="rect">
            <a:avLst/>
          </a:prstGeom>
          <a:noFill/>
          <a:ln>
            <a:noFill/>
          </a:ln>
        </p:spPr>
        <p:txBody>
          <a:bodyPr lIns="0" tIns="0" rIns="0" bIns="0">
            <a:spAutoFit/>
          </a:bodyPr>
          <a:lstStyle/>
          <a:p>
            <a:pPr algn="ct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grpSp>
        <p:nvGrpSpPr>
          <p:cNvPr id="14" name="PA_淘宝店chenying0907 44"/>
          <p:cNvGrpSpPr/>
          <p:nvPr/>
        </p:nvGrpSpPr>
        <p:grpSpPr>
          <a:xfrm>
            <a:off x="-9190" y="0"/>
            <a:ext cx="620750" cy="791858"/>
            <a:chOff x="0" y="-21236"/>
            <a:chExt cx="3311527" cy="4224338"/>
          </a:xfrm>
        </p:grpSpPr>
        <p:sp>
          <p:nvSpPr>
            <p:cNvPr id="15"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16"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17"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18" name="PA_文本框 4"/>
          <p:cNvSpPr txBox="1">
            <a:spLocks noChangeArrowheads="1"/>
          </p:cNvSpPr>
          <p:nvPr/>
        </p:nvSpPr>
        <p:spPr>
          <a:xfrm>
            <a:off x="535359" y="184337"/>
            <a:ext cx="2236511" cy="400110"/>
          </a:xfrm>
          <a:prstGeom prst="rect">
            <a:avLst/>
          </a:prstGeom>
          <a:noFill/>
          <a:ln>
            <a:noFill/>
          </a:ln>
        </p:spPr>
        <p:txBody>
          <a:bodyPr wrap="non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19" name="PA_文本框 5"/>
          <p:cNvSpPr txBox="1">
            <a:spLocks noChangeArrowheads="1"/>
          </p:cNvSpPr>
          <p:nvPr/>
        </p:nvSpPr>
        <p:spPr>
          <a:xfrm>
            <a:off x="535359" y="509426"/>
            <a:ext cx="2071401" cy="215444"/>
          </a:xfrm>
          <a:prstGeom prst="rect">
            <a:avLst/>
          </a:prstGeom>
          <a:noFill/>
          <a:ln>
            <a:noFill/>
          </a:ln>
        </p:spPr>
        <p:txBody>
          <a:bodyPr wrap="non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sp>
        <p:nvSpPr>
          <p:cNvPr id="20" name="PA_任意多边形 80"/>
          <p:cNvSpPr/>
          <p:nvPr/>
        </p:nvSpPr>
        <p:spPr>
          <a:xfrm>
            <a:off x="4307705" y="1733960"/>
            <a:ext cx="1975121" cy="1415411"/>
          </a:xfrm>
          <a:custGeom>
            <a:rect l="0" t="0" r="r" b="b"/>
            <a:pathLst>
              <a:path w="1975121" h="1415411">
                <a:moveTo>
                  <a:pt x="0" y="0"/>
                </a:moveTo>
                <a:lnTo>
                  <a:pt x="509340" y="707706"/>
                </a:lnTo>
                <a:lnTo>
                  <a:pt x="0" y="1415411"/>
                </a:lnTo>
                <a:lnTo>
                  <a:pt x="1464511" y="1415411"/>
                </a:lnTo>
                <a:lnTo>
                  <a:pt x="1975121" y="707706"/>
                </a:lnTo>
                <a:lnTo>
                  <a:pt x="1464511" y="0"/>
                </a:lnTo>
                <a:lnTo>
                  <a:pt x="0" y="0"/>
                </a:lnTo>
                <a:close/>
              </a:path>
            </a:pathLst>
          </a:cu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grpSp>
        <p:nvGrpSpPr>
          <p:cNvPr id="21" name="PA_淘宝店chenying0907 90"/>
          <p:cNvGrpSpPr/>
          <p:nvPr/>
        </p:nvGrpSpPr>
        <p:grpSpPr>
          <a:xfrm>
            <a:off x="5141595" y="1826415"/>
            <a:ext cx="374450" cy="336498"/>
            <a:chOff x="3928" y="1191"/>
            <a:chExt cx="246" cy="221"/>
          </a:xfrm>
        </p:grpSpPr>
        <p:sp>
          <p:nvSpPr>
            <p:cNvPr id="22" name="淘宝店chenying0907 85"/>
            <p:cNvSpPr/>
            <p:nvPr/>
          </p:nvSpPr>
          <p:spPr>
            <a:xfrm>
              <a:off x="3928" y="1191"/>
              <a:ext cx="182" cy="221"/>
            </a:xfrm>
            <a:custGeom>
              <a:rect l="0" t="0" r="r" b="b"/>
              <a:pathLst>
                <a:path w="182" h="221">
                  <a:moveTo>
                    <a:pt x="177" y="198"/>
                  </a:moveTo>
                  <a:cubicBezTo>
                    <a:pt x="170" y="202"/>
                    <a:pt x="170" y="202"/>
                    <a:pt x="170" y="202"/>
                  </a:cubicBezTo>
                  <a:cubicBezTo>
                    <a:pt x="147" y="216"/>
                    <a:pt x="147" y="216"/>
                    <a:pt x="147" y="216"/>
                  </a:cubicBezTo>
                  <a:cubicBezTo>
                    <a:pt x="144" y="219"/>
                    <a:pt x="144" y="219"/>
                    <a:pt x="144" y="219"/>
                  </a:cubicBezTo>
                  <a:cubicBezTo>
                    <a:pt x="139" y="221"/>
                    <a:pt x="133" y="219"/>
                    <a:pt x="132" y="216"/>
                  </a:cubicBezTo>
                  <a:cubicBezTo>
                    <a:pt x="130" y="214"/>
                    <a:pt x="130" y="214"/>
                    <a:pt x="130" y="214"/>
                  </a:cubicBezTo>
                  <a:cubicBezTo>
                    <a:pt x="101" y="162"/>
                    <a:pt x="101" y="162"/>
                    <a:pt x="101" y="162"/>
                  </a:cubicBezTo>
                  <a:cubicBezTo>
                    <a:pt x="99" y="160"/>
                    <a:pt x="97" y="158"/>
                    <a:pt x="94" y="157"/>
                  </a:cubicBezTo>
                  <a:cubicBezTo>
                    <a:pt x="94" y="157"/>
                    <a:pt x="92" y="157"/>
                    <a:pt x="92" y="158"/>
                  </a:cubicBezTo>
                  <a:cubicBezTo>
                    <a:pt x="92" y="158"/>
                    <a:pt x="92" y="158"/>
                    <a:pt x="92" y="158"/>
                  </a:cubicBezTo>
                  <a:cubicBezTo>
                    <a:pt x="92" y="158"/>
                    <a:pt x="92" y="158"/>
                    <a:pt x="92" y="158"/>
                  </a:cubicBezTo>
                  <a:cubicBezTo>
                    <a:pt x="92" y="158"/>
                    <a:pt x="92" y="158"/>
                    <a:pt x="92" y="158"/>
                  </a:cubicBezTo>
                  <a:cubicBezTo>
                    <a:pt x="62" y="171"/>
                    <a:pt x="28" y="160"/>
                    <a:pt x="10" y="131"/>
                  </a:cubicBezTo>
                  <a:cubicBezTo>
                    <a:pt x="10" y="131"/>
                    <a:pt x="10" y="131"/>
                    <a:pt x="10" y="131"/>
                  </a:cubicBezTo>
                  <a:cubicBezTo>
                    <a:pt x="0" y="113"/>
                    <a:pt x="0" y="92"/>
                    <a:pt x="7" y="75"/>
                  </a:cubicBezTo>
                  <a:cubicBezTo>
                    <a:pt x="12" y="63"/>
                    <a:pt x="21" y="54"/>
                    <a:pt x="31" y="47"/>
                  </a:cubicBezTo>
                  <a:cubicBezTo>
                    <a:pt x="31" y="47"/>
                    <a:pt x="31" y="47"/>
                    <a:pt x="31" y="45"/>
                  </a:cubicBezTo>
                  <a:cubicBezTo>
                    <a:pt x="33" y="45"/>
                    <a:pt x="35" y="45"/>
                    <a:pt x="36" y="49"/>
                  </a:cubicBezTo>
                  <a:cubicBezTo>
                    <a:pt x="62" y="94"/>
                    <a:pt x="62" y="94"/>
                    <a:pt x="62" y="94"/>
                  </a:cubicBezTo>
                  <a:cubicBezTo>
                    <a:pt x="64" y="97"/>
                    <a:pt x="69" y="97"/>
                    <a:pt x="71" y="96"/>
                  </a:cubicBezTo>
                  <a:cubicBezTo>
                    <a:pt x="80" y="92"/>
                    <a:pt x="80" y="92"/>
                    <a:pt x="80" y="92"/>
                  </a:cubicBezTo>
                  <a:cubicBezTo>
                    <a:pt x="107" y="77"/>
                    <a:pt x="107" y="77"/>
                    <a:pt x="107" y="77"/>
                  </a:cubicBezTo>
                  <a:cubicBezTo>
                    <a:pt x="109" y="75"/>
                    <a:pt x="111" y="70"/>
                    <a:pt x="109" y="68"/>
                  </a:cubicBezTo>
                  <a:cubicBezTo>
                    <a:pt x="92" y="37"/>
                    <a:pt x="92" y="37"/>
                    <a:pt x="92" y="37"/>
                  </a:cubicBezTo>
                  <a:cubicBezTo>
                    <a:pt x="83" y="21"/>
                    <a:pt x="83" y="21"/>
                    <a:pt x="83" y="21"/>
                  </a:cubicBezTo>
                  <a:cubicBezTo>
                    <a:pt x="81" y="19"/>
                    <a:pt x="81" y="17"/>
                    <a:pt x="83" y="16"/>
                  </a:cubicBezTo>
                  <a:cubicBezTo>
                    <a:pt x="83" y="16"/>
                    <a:pt x="83" y="16"/>
                    <a:pt x="85" y="16"/>
                  </a:cubicBezTo>
                  <a:cubicBezTo>
                    <a:pt x="114" y="0"/>
                    <a:pt x="149" y="12"/>
                    <a:pt x="166" y="40"/>
                  </a:cubicBezTo>
                  <a:cubicBezTo>
                    <a:pt x="166" y="40"/>
                    <a:pt x="166" y="40"/>
                    <a:pt x="168" y="40"/>
                  </a:cubicBezTo>
                  <a:cubicBezTo>
                    <a:pt x="172" y="47"/>
                    <a:pt x="173" y="54"/>
                    <a:pt x="175" y="61"/>
                  </a:cubicBezTo>
                  <a:cubicBezTo>
                    <a:pt x="166" y="61"/>
                    <a:pt x="166" y="61"/>
                    <a:pt x="166" y="61"/>
                  </a:cubicBezTo>
                  <a:cubicBezTo>
                    <a:pt x="159" y="61"/>
                    <a:pt x="153" y="66"/>
                    <a:pt x="149" y="71"/>
                  </a:cubicBezTo>
                  <a:cubicBezTo>
                    <a:pt x="144" y="78"/>
                    <a:pt x="144" y="78"/>
                    <a:pt x="144" y="78"/>
                  </a:cubicBezTo>
                  <a:cubicBezTo>
                    <a:pt x="139" y="89"/>
                    <a:pt x="139" y="89"/>
                    <a:pt x="139" y="89"/>
                  </a:cubicBezTo>
                  <a:cubicBezTo>
                    <a:pt x="123" y="115"/>
                    <a:pt x="123" y="115"/>
                    <a:pt x="123" y="115"/>
                  </a:cubicBezTo>
                  <a:cubicBezTo>
                    <a:pt x="121" y="118"/>
                    <a:pt x="121" y="122"/>
                    <a:pt x="121" y="125"/>
                  </a:cubicBezTo>
                  <a:cubicBezTo>
                    <a:pt x="121" y="125"/>
                    <a:pt x="121" y="125"/>
                    <a:pt x="121" y="125"/>
                  </a:cubicBezTo>
                  <a:cubicBezTo>
                    <a:pt x="121" y="129"/>
                    <a:pt x="123" y="132"/>
                    <a:pt x="123" y="136"/>
                  </a:cubicBezTo>
                  <a:cubicBezTo>
                    <a:pt x="149" y="177"/>
                    <a:pt x="149" y="177"/>
                    <a:pt x="149" y="177"/>
                  </a:cubicBezTo>
                  <a:cubicBezTo>
                    <a:pt x="153" y="184"/>
                    <a:pt x="159" y="188"/>
                    <a:pt x="166" y="188"/>
                  </a:cubicBezTo>
                  <a:cubicBezTo>
                    <a:pt x="180" y="188"/>
                    <a:pt x="180" y="188"/>
                    <a:pt x="180" y="188"/>
                  </a:cubicBezTo>
                  <a:cubicBezTo>
                    <a:pt x="182" y="193"/>
                    <a:pt x="180" y="197"/>
                    <a:pt x="177" y="198"/>
                  </a:cubicBezTo>
                </a:path>
              </a:pathLst>
            </a:custGeom>
            <a:solidFill>
              <a:srgbClr val="FFFFFF"/>
            </a:solidFill>
            <a:ln>
              <a:noFill/>
            </a:ln>
          </p:spPr>
          <p:txBody>
            <a:bodyPr/>
            <a:lstStyle/>
            <a:p>
              <a:endParaRPr lang="zh-CN">
                <a:latin typeface="Noto Sans S Chinese Medium"/>
                <a:ea typeface="Noto Sans S Chinese Medium"/>
              </a:endParaRPr>
            </a:p>
          </p:txBody>
        </p:sp>
        <p:sp>
          <p:nvSpPr>
            <p:cNvPr id="23" name="淘宝店chenying0907 86"/>
            <p:cNvSpPr>
              <a:spLocks noEditPoints="1"/>
            </p:cNvSpPr>
            <p:nvPr/>
          </p:nvSpPr>
          <p:spPr>
            <a:xfrm>
              <a:off x="4065" y="1266"/>
              <a:ext cx="109" cy="99"/>
            </a:xfrm>
            <a:custGeom>
              <a:rect l="0" t="0" r="r" b="b"/>
              <a:pathLst>
                <a:path w="109" h="99">
                  <a:moveTo>
                    <a:pt x="106" y="40"/>
                  </a:moveTo>
                  <a:cubicBezTo>
                    <a:pt x="88" y="10"/>
                    <a:pt x="88" y="10"/>
                    <a:pt x="88" y="10"/>
                  </a:cubicBezTo>
                  <a:cubicBezTo>
                    <a:pt x="85" y="5"/>
                    <a:pt x="78" y="0"/>
                    <a:pt x="71" y="0"/>
                  </a:cubicBezTo>
                  <a:cubicBezTo>
                    <a:pt x="36" y="0"/>
                    <a:pt x="36" y="0"/>
                    <a:pt x="36" y="0"/>
                  </a:cubicBezTo>
                  <a:cubicBezTo>
                    <a:pt x="31" y="0"/>
                    <a:pt x="22" y="5"/>
                    <a:pt x="19" y="10"/>
                  </a:cubicBezTo>
                  <a:cubicBezTo>
                    <a:pt x="9" y="28"/>
                    <a:pt x="9" y="28"/>
                    <a:pt x="9" y="28"/>
                  </a:cubicBezTo>
                  <a:cubicBezTo>
                    <a:pt x="2" y="40"/>
                    <a:pt x="2" y="40"/>
                    <a:pt x="2" y="40"/>
                  </a:cubicBezTo>
                  <a:cubicBezTo>
                    <a:pt x="0" y="45"/>
                    <a:pt x="0" y="54"/>
                    <a:pt x="2" y="59"/>
                  </a:cubicBezTo>
                  <a:cubicBezTo>
                    <a:pt x="5" y="66"/>
                    <a:pt x="5" y="66"/>
                    <a:pt x="5" y="66"/>
                  </a:cubicBezTo>
                  <a:cubicBezTo>
                    <a:pt x="19" y="90"/>
                    <a:pt x="19" y="90"/>
                    <a:pt x="19" y="90"/>
                  </a:cubicBezTo>
                  <a:cubicBezTo>
                    <a:pt x="22" y="96"/>
                    <a:pt x="29" y="99"/>
                    <a:pt x="36" y="99"/>
                  </a:cubicBezTo>
                  <a:cubicBezTo>
                    <a:pt x="36" y="99"/>
                    <a:pt x="36" y="99"/>
                    <a:pt x="36" y="99"/>
                  </a:cubicBezTo>
                  <a:cubicBezTo>
                    <a:pt x="36" y="99"/>
                    <a:pt x="36" y="99"/>
                    <a:pt x="36" y="99"/>
                  </a:cubicBezTo>
                  <a:cubicBezTo>
                    <a:pt x="71" y="99"/>
                    <a:pt x="71" y="99"/>
                    <a:pt x="71" y="99"/>
                  </a:cubicBezTo>
                  <a:cubicBezTo>
                    <a:pt x="78" y="99"/>
                    <a:pt x="85" y="96"/>
                    <a:pt x="88" y="90"/>
                  </a:cubicBezTo>
                  <a:cubicBezTo>
                    <a:pt x="106" y="59"/>
                    <a:pt x="106" y="59"/>
                    <a:pt x="106" y="59"/>
                  </a:cubicBezTo>
                  <a:cubicBezTo>
                    <a:pt x="109" y="54"/>
                    <a:pt x="109" y="45"/>
                    <a:pt x="106" y="40"/>
                  </a:cubicBezTo>
                  <a:moveTo>
                    <a:pt x="57" y="73"/>
                  </a:moveTo>
                  <a:cubicBezTo>
                    <a:pt x="52" y="73"/>
                    <a:pt x="52" y="73"/>
                    <a:pt x="52" y="73"/>
                  </a:cubicBezTo>
                  <a:cubicBezTo>
                    <a:pt x="52" y="73"/>
                    <a:pt x="50" y="73"/>
                    <a:pt x="50" y="73"/>
                  </a:cubicBezTo>
                  <a:cubicBezTo>
                    <a:pt x="45" y="73"/>
                    <a:pt x="38" y="69"/>
                    <a:pt x="35" y="64"/>
                  </a:cubicBezTo>
                  <a:cubicBezTo>
                    <a:pt x="33" y="59"/>
                    <a:pt x="33" y="59"/>
                    <a:pt x="33" y="59"/>
                  </a:cubicBezTo>
                  <a:cubicBezTo>
                    <a:pt x="31" y="59"/>
                    <a:pt x="31" y="56"/>
                    <a:pt x="31" y="54"/>
                  </a:cubicBezTo>
                  <a:cubicBezTo>
                    <a:pt x="29" y="49"/>
                    <a:pt x="31" y="43"/>
                    <a:pt x="33" y="40"/>
                  </a:cubicBezTo>
                  <a:cubicBezTo>
                    <a:pt x="35" y="36"/>
                    <a:pt x="35" y="36"/>
                    <a:pt x="35" y="36"/>
                  </a:cubicBezTo>
                  <a:cubicBezTo>
                    <a:pt x="36" y="33"/>
                    <a:pt x="40" y="30"/>
                    <a:pt x="45" y="28"/>
                  </a:cubicBezTo>
                  <a:cubicBezTo>
                    <a:pt x="47" y="26"/>
                    <a:pt x="50" y="26"/>
                    <a:pt x="52" y="26"/>
                  </a:cubicBezTo>
                  <a:cubicBezTo>
                    <a:pt x="57" y="26"/>
                    <a:pt x="57" y="26"/>
                    <a:pt x="57" y="26"/>
                  </a:cubicBezTo>
                  <a:cubicBezTo>
                    <a:pt x="62" y="26"/>
                    <a:pt x="71" y="31"/>
                    <a:pt x="74" y="36"/>
                  </a:cubicBezTo>
                  <a:cubicBezTo>
                    <a:pt x="76" y="40"/>
                    <a:pt x="76" y="40"/>
                    <a:pt x="76" y="40"/>
                  </a:cubicBezTo>
                  <a:cubicBezTo>
                    <a:pt x="80" y="45"/>
                    <a:pt x="80" y="54"/>
                    <a:pt x="76" y="59"/>
                  </a:cubicBezTo>
                  <a:cubicBezTo>
                    <a:pt x="74" y="63"/>
                    <a:pt x="74" y="63"/>
                    <a:pt x="74" y="63"/>
                  </a:cubicBezTo>
                  <a:cubicBezTo>
                    <a:pt x="74" y="64"/>
                    <a:pt x="74" y="64"/>
                    <a:pt x="74" y="64"/>
                  </a:cubicBezTo>
                  <a:cubicBezTo>
                    <a:pt x="71" y="69"/>
                    <a:pt x="62" y="73"/>
                    <a:pt x="57" y="73"/>
                  </a:cubicBezTo>
                </a:path>
              </a:pathLst>
            </a:custGeom>
            <a:solidFill>
              <a:srgbClr val="FFFFFF"/>
            </a:solidFill>
            <a:ln>
              <a:noFill/>
            </a:ln>
          </p:spPr>
          <p:txBody>
            <a:bodyPr/>
            <a:lstStyle/>
            <a:p>
              <a:endParaRPr lang="zh-CN">
                <a:latin typeface="Noto Sans S Chinese Medium"/>
                <a:ea typeface="Noto Sans S Chinese Medium"/>
              </a:endParaRPr>
            </a:p>
          </p:txBody>
        </p:sp>
        <p:sp>
          <p:nvSpPr>
            <p:cNvPr id="24" name="淘宝店chenying0907 87"/>
            <p:cNvSpPr>
              <a:spLocks noEditPoints="1"/>
            </p:cNvSpPr>
            <p:nvPr/>
          </p:nvSpPr>
          <p:spPr>
            <a:xfrm>
              <a:off x="4065" y="1266"/>
              <a:ext cx="109" cy="99"/>
            </a:xfrm>
            <a:custGeom>
              <a:rect l="0" t="0" r="r" b="b"/>
              <a:pathLst>
                <a:path w="109" h="99">
                  <a:moveTo>
                    <a:pt x="106" y="40"/>
                  </a:moveTo>
                  <a:cubicBezTo>
                    <a:pt x="88" y="10"/>
                    <a:pt x="88" y="10"/>
                    <a:pt x="88" y="10"/>
                  </a:cubicBezTo>
                  <a:cubicBezTo>
                    <a:pt x="85" y="5"/>
                    <a:pt x="78" y="0"/>
                    <a:pt x="71" y="0"/>
                  </a:cubicBezTo>
                  <a:cubicBezTo>
                    <a:pt x="36" y="0"/>
                    <a:pt x="36" y="0"/>
                    <a:pt x="36" y="0"/>
                  </a:cubicBezTo>
                  <a:cubicBezTo>
                    <a:pt x="31" y="0"/>
                    <a:pt x="22" y="5"/>
                    <a:pt x="19" y="10"/>
                  </a:cubicBezTo>
                  <a:cubicBezTo>
                    <a:pt x="9" y="28"/>
                    <a:pt x="9" y="28"/>
                    <a:pt x="9" y="28"/>
                  </a:cubicBezTo>
                  <a:cubicBezTo>
                    <a:pt x="2" y="40"/>
                    <a:pt x="2" y="40"/>
                    <a:pt x="2" y="40"/>
                  </a:cubicBezTo>
                  <a:cubicBezTo>
                    <a:pt x="0" y="45"/>
                    <a:pt x="0" y="54"/>
                    <a:pt x="2" y="59"/>
                  </a:cubicBezTo>
                  <a:cubicBezTo>
                    <a:pt x="5" y="66"/>
                    <a:pt x="5" y="66"/>
                    <a:pt x="5" y="66"/>
                  </a:cubicBezTo>
                  <a:cubicBezTo>
                    <a:pt x="19" y="90"/>
                    <a:pt x="19" y="90"/>
                    <a:pt x="19" y="90"/>
                  </a:cubicBezTo>
                  <a:cubicBezTo>
                    <a:pt x="22" y="96"/>
                    <a:pt x="29" y="99"/>
                    <a:pt x="36" y="99"/>
                  </a:cubicBezTo>
                  <a:cubicBezTo>
                    <a:pt x="36" y="99"/>
                    <a:pt x="36" y="99"/>
                    <a:pt x="36" y="99"/>
                  </a:cubicBezTo>
                  <a:cubicBezTo>
                    <a:pt x="36" y="99"/>
                    <a:pt x="36" y="99"/>
                    <a:pt x="36" y="99"/>
                  </a:cubicBezTo>
                  <a:cubicBezTo>
                    <a:pt x="71" y="99"/>
                    <a:pt x="71" y="99"/>
                    <a:pt x="71" y="99"/>
                  </a:cubicBezTo>
                  <a:cubicBezTo>
                    <a:pt x="78" y="99"/>
                    <a:pt x="85" y="96"/>
                    <a:pt x="88" y="90"/>
                  </a:cubicBezTo>
                  <a:cubicBezTo>
                    <a:pt x="106" y="59"/>
                    <a:pt x="106" y="59"/>
                    <a:pt x="106" y="59"/>
                  </a:cubicBezTo>
                  <a:cubicBezTo>
                    <a:pt x="109" y="54"/>
                    <a:pt x="109" y="45"/>
                    <a:pt x="106" y="40"/>
                  </a:cubicBezTo>
                  <a:moveTo>
                    <a:pt x="57" y="73"/>
                  </a:moveTo>
                  <a:cubicBezTo>
                    <a:pt x="52" y="73"/>
                    <a:pt x="52" y="73"/>
                    <a:pt x="52" y="73"/>
                  </a:cubicBezTo>
                  <a:cubicBezTo>
                    <a:pt x="52" y="73"/>
                    <a:pt x="50" y="73"/>
                    <a:pt x="50" y="73"/>
                  </a:cubicBezTo>
                  <a:cubicBezTo>
                    <a:pt x="45" y="73"/>
                    <a:pt x="38" y="69"/>
                    <a:pt x="35" y="64"/>
                  </a:cubicBezTo>
                  <a:cubicBezTo>
                    <a:pt x="33" y="59"/>
                    <a:pt x="33" y="59"/>
                    <a:pt x="33" y="59"/>
                  </a:cubicBezTo>
                  <a:cubicBezTo>
                    <a:pt x="31" y="59"/>
                    <a:pt x="31" y="56"/>
                    <a:pt x="31" y="54"/>
                  </a:cubicBezTo>
                  <a:cubicBezTo>
                    <a:pt x="29" y="49"/>
                    <a:pt x="31" y="43"/>
                    <a:pt x="33" y="40"/>
                  </a:cubicBezTo>
                  <a:cubicBezTo>
                    <a:pt x="35" y="36"/>
                    <a:pt x="35" y="36"/>
                    <a:pt x="35" y="36"/>
                  </a:cubicBezTo>
                  <a:cubicBezTo>
                    <a:pt x="36" y="33"/>
                    <a:pt x="40" y="30"/>
                    <a:pt x="45" y="28"/>
                  </a:cubicBezTo>
                  <a:cubicBezTo>
                    <a:pt x="47" y="26"/>
                    <a:pt x="50" y="26"/>
                    <a:pt x="52" y="26"/>
                  </a:cubicBezTo>
                  <a:cubicBezTo>
                    <a:pt x="57" y="26"/>
                    <a:pt x="57" y="26"/>
                    <a:pt x="57" y="26"/>
                  </a:cubicBezTo>
                  <a:cubicBezTo>
                    <a:pt x="62" y="26"/>
                    <a:pt x="71" y="31"/>
                    <a:pt x="74" y="36"/>
                  </a:cubicBezTo>
                  <a:cubicBezTo>
                    <a:pt x="76" y="40"/>
                    <a:pt x="76" y="40"/>
                    <a:pt x="76" y="40"/>
                  </a:cubicBezTo>
                  <a:cubicBezTo>
                    <a:pt x="80" y="45"/>
                    <a:pt x="80" y="54"/>
                    <a:pt x="76" y="59"/>
                  </a:cubicBezTo>
                  <a:cubicBezTo>
                    <a:pt x="74" y="63"/>
                    <a:pt x="74" y="63"/>
                    <a:pt x="74" y="63"/>
                  </a:cubicBezTo>
                  <a:cubicBezTo>
                    <a:pt x="74" y="64"/>
                    <a:pt x="74" y="64"/>
                    <a:pt x="74" y="64"/>
                  </a:cubicBezTo>
                  <a:cubicBezTo>
                    <a:pt x="71" y="69"/>
                    <a:pt x="62" y="73"/>
                    <a:pt x="57" y="73"/>
                  </a:cubicBezTo>
                </a:path>
              </a:pathLst>
            </a:custGeom>
            <a:solidFill>
              <a:srgbClr val="FFFFFF"/>
            </a:solidFill>
            <a:ln>
              <a:noFill/>
            </a:ln>
          </p:spPr>
          <p:txBody>
            <a:bodyPr/>
            <a:lstStyle/>
            <a:p>
              <a:endParaRPr lang="zh-CN">
                <a:latin typeface="Noto Sans S Chinese Medium"/>
                <a:ea typeface="Noto Sans S Chinese Medium"/>
              </a:endParaRPr>
            </a:p>
          </p:txBody>
        </p:sp>
      </p:grpSp>
      <p:sp>
        <p:nvSpPr>
          <p:cNvPr id="25" name="PA_淘宝店chenying0907 93"/>
          <p:cNvSpPr>
            <a:spLocks noChangeArrowheads="1"/>
          </p:cNvSpPr>
          <p:nvPr/>
        </p:nvSpPr>
        <p:spPr>
          <a:xfrm>
            <a:off x="4861492" y="2367552"/>
            <a:ext cx="1054054" cy="206467"/>
          </a:xfrm>
          <a:prstGeom prst="rect">
            <a:avLst/>
          </a:prstGeom>
          <a:noFill/>
          <a:ln>
            <a:noFill/>
          </a:ln>
        </p:spPr>
        <p:txBody>
          <a:bodyPr wrap="square" lIns="0" tIns="0" rIns="0" bIns="0">
            <a:spAutoFit/>
          </a:bodyPr>
          <a:lstStyle/>
          <a:p>
            <a:pPr algn="ctr">
              <a:lnSpc>
                <a:spcPct val="120000"/>
              </a:lnSpc>
              <a:buFont typeface="Arial" charset="0"/>
              <a:buNone/>
            </a:pPr>
            <a:r>
              <a:rPr lang="zh-CN" sz="1200" b="1">
                <a:solidFill>
                  <a:schemeClr val="bg1"/>
                </a:solidFill>
                <a:latin typeface="Noto Sans S Chinese Medium"/>
                <a:ea typeface="Noto Sans S Chinese Medium"/>
              </a:rPr>
              <a:t>添加标题</a:t>
            </a:r>
            <a:endParaRPr lang="en-US" sz="1200">
              <a:solidFill>
                <a:schemeClr val="bg1"/>
              </a:solidFill>
              <a:latin typeface="Noto Sans S Chinese Medium"/>
              <a:ea typeface="Noto Sans S Chinese Medium"/>
            </a:endParaRPr>
          </a:p>
        </p:txBody>
      </p:sp>
      <p:sp>
        <p:nvSpPr>
          <p:cNvPr id="26" name="PA_任意多边形 79"/>
          <p:cNvSpPr/>
          <p:nvPr/>
        </p:nvSpPr>
        <p:spPr>
          <a:xfrm>
            <a:off x="2841923" y="1733960"/>
            <a:ext cx="1972580" cy="1415411"/>
          </a:xfrm>
          <a:custGeom>
            <a:rect l="0" t="0" r="r" b="b"/>
            <a:pathLst>
              <a:path w="1972580" h="1415411">
                <a:moveTo>
                  <a:pt x="0" y="0"/>
                </a:moveTo>
                <a:lnTo>
                  <a:pt x="508070" y="707706"/>
                </a:lnTo>
                <a:lnTo>
                  <a:pt x="0" y="1415411"/>
                </a:lnTo>
                <a:lnTo>
                  <a:pt x="1465781" y="1415411"/>
                </a:lnTo>
                <a:lnTo>
                  <a:pt x="1972580" y="707706"/>
                </a:lnTo>
                <a:lnTo>
                  <a:pt x="1465781" y="0"/>
                </a:lnTo>
                <a:lnTo>
                  <a:pt x="0" y="0"/>
                </a:lnTo>
                <a:close/>
              </a:path>
            </a:pathLst>
          </a:custGeom>
          <a:solidFill>
            <a:srgbClr val="DC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27" name="PA_任意多边形 88"/>
          <p:cNvSpPr/>
          <p:nvPr/>
        </p:nvSpPr>
        <p:spPr>
          <a:xfrm>
            <a:off x="3725861" y="1845372"/>
            <a:ext cx="308652" cy="308747"/>
          </a:xfrm>
          <a:custGeom>
            <a:rect l="0" t="0" r="r" b="b"/>
            <a:pathLst>
              <a:path w="308652" h="308747">
                <a:moveTo>
                  <a:pt x="308652" y="8821"/>
                </a:moveTo>
                <a:cubicBezTo>
                  <a:pt x="308652" y="299926"/>
                  <a:pt x="308652" y="299926"/>
                  <a:pt x="308652" y="299926"/>
                </a:cubicBezTo>
                <a:cubicBezTo>
                  <a:pt x="308652" y="304336"/>
                  <a:pt x="304243" y="308747"/>
                  <a:pt x="299833" y="308747"/>
                </a:cubicBezTo>
                <a:cubicBezTo>
                  <a:pt x="8819" y="308747"/>
                  <a:pt x="8819" y="308747"/>
                  <a:pt x="8819" y="308747"/>
                </a:cubicBezTo>
                <a:cubicBezTo>
                  <a:pt x="4409" y="308747"/>
                  <a:pt x="0" y="304336"/>
                  <a:pt x="0" y="299926"/>
                </a:cubicBezTo>
                <a:cubicBezTo>
                  <a:pt x="0" y="8821"/>
                  <a:pt x="0" y="8821"/>
                  <a:pt x="0" y="8821"/>
                </a:cubicBezTo>
                <a:cubicBezTo>
                  <a:pt x="0" y="2205"/>
                  <a:pt x="4409" y="0"/>
                  <a:pt x="8819" y="0"/>
                </a:cubicBezTo>
                <a:cubicBezTo>
                  <a:pt x="121256" y="0"/>
                  <a:pt x="121256" y="0"/>
                  <a:pt x="121256" y="0"/>
                </a:cubicBezTo>
                <a:cubicBezTo>
                  <a:pt x="125665" y="0"/>
                  <a:pt x="130075" y="2205"/>
                  <a:pt x="130075" y="8821"/>
                </a:cubicBezTo>
                <a:cubicBezTo>
                  <a:pt x="130075" y="121293"/>
                  <a:pt x="130075" y="121293"/>
                  <a:pt x="130075" y="121293"/>
                </a:cubicBezTo>
                <a:cubicBezTo>
                  <a:pt x="130075" y="125704"/>
                  <a:pt x="125665" y="130115"/>
                  <a:pt x="121256" y="130115"/>
                </a:cubicBezTo>
                <a:cubicBezTo>
                  <a:pt x="90391" y="130115"/>
                  <a:pt x="90391" y="130115"/>
                  <a:pt x="90391" y="130115"/>
                </a:cubicBezTo>
                <a:cubicBezTo>
                  <a:pt x="85982" y="130115"/>
                  <a:pt x="83777" y="132320"/>
                  <a:pt x="85982" y="136731"/>
                </a:cubicBezTo>
                <a:cubicBezTo>
                  <a:pt x="94800" y="147757"/>
                  <a:pt x="94800" y="147757"/>
                  <a:pt x="94800" y="147757"/>
                </a:cubicBezTo>
                <a:cubicBezTo>
                  <a:pt x="149917" y="222739"/>
                  <a:pt x="149917" y="222739"/>
                  <a:pt x="149917" y="222739"/>
                </a:cubicBezTo>
                <a:cubicBezTo>
                  <a:pt x="149917" y="222739"/>
                  <a:pt x="149917" y="222739"/>
                  <a:pt x="149917" y="222739"/>
                </a:cubicBezTo>
                <a:cubicBezTo>
                  <a:pt x="152121" y="227150"/>
                  <a:pt x="156531" y="224944"/>
                  <a:pt x="158735" y="222739"/>
                </a:cubicBezTo>
                <a:cubicBezTo>
                  <a:pt x="222670" y="136731"/>
                  <a:pt x="222670" y="136731"/>
                  <a:pt x="222670" y="136731"/>
                </a:cubicBezTo>
                <a:cubicBezTo>
                  <a:pt x="224875" y="132320"/>
                  <a:pt x="222670" y="130115"/>
                  <a:pt x="218261" y="130115"/>
                </a:cubicBezTo>
                <a:cubicBezTo>
                  <a:pt x="187396" y="130115"/>
                  <a:pt x="187396" y="130115"/>
                  <a:pt x="187396" y="130115"/>
                </a:cubicBezTo>
                <a:cubicBezTo>
                  <a:pt x="182987" y="130115"/>
                  <a:pt x="178577" y="125704"/>
                  <a:pt x="178577" y="121293"/>
                </a:cubicBezTo>
                <a:cubicBezTo>
                  <a:pt x="178577" y="8821"/>
                  <a:pt x="178577" y="8821"/>
                  <a:pt x="178577" y="8821"/>
                </a:cubicBezTo>
                <a:cubicBezTo>
                  <a:pt x="178577" y="2205"/>
                  <a:pt x="182987" y="0"/>
                  <a:pt x="187396" y="0"/>
                </a:cubicBezTo>
                <a:cubicBezTo>
                  <a:pt x="299833" y="0"/>
                  <a:pt x="299833" y="0"/>
                  <a:pt x="299833" y="0"/>
                </a:cubicBezTo>
                <a:cubicBezTo>
                  <a:pt x="304243" y="0"/>
                  <a:pt x="308652" y="2205"/>
                  <a:pt x="308652" y="8821"/>
                </a:cubicBezTo>
              </a:path>
            </a:pathLst>
          </a:custGeom>
          <a:solidFill>
            <a:srgbClr val="FFFFFF"/>
          </a:solidFill>
          <a:ln>
            <a:noFill/>
          </a:ln>
        </p:spPr>
        <p:txBody>
          <a:bodyPr/>
          <a:lstStyle/>
          <a:p>
            <a:endParaRPr lang="zh-CN">
              <a:latin typeface="Noto Sans S Chinese Medium"/>
              <a:ea typeface="Noto Sans S Chinese Medium"/>
            </a:endParaRPr>
          </a:p>
        </p:txBody>
      </p:sp>
      <p:sp>
        <p:nvSpPr>
          <p:cNvPr id="28" name="PA_淘宝店chenying0907 92"/>
          <p:cNvSpPr>
            <a:spLocks noChangeArrowheads="1"/>
          </p:cNvSpPr>
          <p:nvPr/>
        </p:nvSpPr>
        <p:spPr>
          <a:xfrm>
            <a:off x="3357606" y="2367552"/>
            <a:ext cx="1054054" cy="206467"/>
          </a:xfrm>
          <a:prstGeom prst="rect">
            <a:avLst/>
          </a:prstGeom>
          <a:noFill/>
          <a:ln>
            <a:noFill/>
          </a:ln>
        </p:spPr>
        <p:txBody>
          <a:bodyPr wrap="square" lIns="0" tIns="0" rIns="0" bIns="0">
            <a:spAutoFit/>
          </a:bodyPr>
          <a:lstStyle/>
          <a:p>
            <a:pPr algn="ctr">
              <a:lnSpc>
                <a:spcPct val="120000"/>
              </a:lnSpc>
              <a:buFont typeface="Arial" charset="0"/>
              <a:buNone/>
            </a:pPr>
            <a:r>
              <a:rPr lang="zh-CN" sz="1200" b="1">
                <a:solidFill>
                  <a:schemeClr val="bg1"/>
                </a:solidFill>
                <a:latin typeface="Noto Sans S Chinese Medium"/>
                <a:ea typeface="Noto Sans S Chinese Medium"/>
              </a:rPr>
              <a:t>添加标题</a:t>
            </a:r>
            <a:endParaRPr lang="en-US" sz="1200">
              <a:solidFill>
                <a:schemeClr val="bg1"/>
              </a:solidFill>
              <a:latin typeface="Noto Sans S Chinese Medium"/>
              <a:ea typeface="Noto Sans S Chinese Medium"/>
            </a:endParaRPr>
          </a:p>
        </p:txBody>
      </p:sp>
      <p:sp>
        <p:nvSpPr>
          <p:cNvPr id="29" name="PA_任意多边形 78"/>
          <p:cNvSpPr/>
          <p:nvPr/>
        </p:nvSpPr>
        <p:spPr>
          <a:xfrm>
            <a:off x="1374873" y="1733960"/>
            <a:ext cx="1975120" cy="1415411"/>
          </a:xfrm>
          <a:custGeom>
            <a:rect l="0" t="0" r="r" b="b"/>
            <a:pathLst>
              <a:path w="1975120" h="1415411">
                <a:moveTo>
                  <a:pt x="0" y="0"/>
                </a:moveTo>
                <a:lnTo>
                  <a:pt x="509340" y="707706"/>
                </a:lnTo>
                <a:lnTo>
                  <a:pt x="0" y="1415411"/>
                </a:lnTo>
                <a:lnTo>
                  <a:pt x="1465780" y="1415411"/>
                </a:lnTo>
                <a:lnTo>
                  <a:pt x="1975120" y="707706"/>
                </a:lnTo>
                <a:lnTo>
                  <a:pt x="1465780" y="0"/>
                </a:lnTo>
                <a:lnTo>
                  <a:pt x="0" y="0"/>
                </a:lnTo>
                <a:close/>
              </a:path>
            </a:pathLst>
          </a:custGeom>
          <a:solidFill>
            <a:srgbClr val="ECD0CD"/>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grpSp>
        <p:nvGrpSpPr>
          <p:cNvPr id="30" name="PA_淘宝店chenying0907 89"/>
          <p:cNvGrpSpPr/>
          <p:nvPr/>
        </p:nvGrpSpPr>
        <p:grpSpPr>
          <a:xfrm>
            <a:off x="2285484" y="1844102"/>
            <a:ext cx="248954" cy="310018"/>
            <a:chOff x="1607" y="1183"/>
            <a:chExt cx="196" cy="244"/>
          </a:xfrm>
        </p:grpSpPr>
        <p:sp>
          <p:nvSpPr>
            <p:cNvPr id="31" name="淘宝店chenying0907 81"/>
            <p:cNvSpPr/>
            <p:nvPr/>
          </p:nvSpPr>
          <p:spPr>
            <a:xfrm>
              <a:off x="1607" y="1230"/>
              <a:ext cx="154" cy="196"/>
            </a:xfrm>
            <a:custGeom>
              <a:rect l="0" t="0" r="r" b="b"/>
              <a:pathLst>
                <a:path w="154" h="196">
                  <a:moveTo>
                    <a:pt x="151" y="35"/>
                  </a:moveTo>
                  <a:cubicBezTo>
                    <a:pt x="154" y="36"/>
                    <a:pt x="154" y="42"/>
                    <a:pt x="152" y="45"/>
                  </a:cubicBezTo>
                  <a:cubicBezTo>
                    <a:pt x="62" y="173"/>
                    <a:pt x="62" y="173"/>
                    <a:pt x="62" y="173"/>
                  </a:cubicBezTo>
                  <a:cubicBezTo>
                    <a:pt x="59" y="177"/>
                    <a:pt x="55" y="180"/>
                    <a:pt x="52" y="182"/>
                  </a:cubicBezTo>
                  <a:cubicBezTo>
                    <a:pt x="9" y="194"/>
                    <a:pt x="9" y="194"/>
                    <a:pt x="9" y="194"/>
                  </a:cubicBezTo>
                  <a:cubicBezTo>
                    <a:pt x="5" y="196"/>
                    <a:pt x="2" y="194"/>
                    <a:pt x="2" y="191"/>
                  </a:cubicBezTo>
                  <a:cubicBezTo>
                    <a:pt x="0" y="146"/>
                    <a:pt x="0" y="146"/>
                    <a:pt x="0" y="146"/>
                  </a:cubicBezTo>
                  <a:cubicBezTo>
                    <a:pt x="0" y="142"/>
                    <a:pt x="2" y="135"/>
                    <a:pt x="3" y="134"/>
                  </a:cubicBezTo>
                  <a:cubicBezTo>
                    <a:pt x="93" y="3"/>
                    <a:pt x="93" y="3"/>
                    <a:pt x="93" y="3"/>
                  </a:cubicBezTo>
                  <a:cubicBezTo>
                    <a:pt x="97" y="0"/>
                    <a:pt x="100" y="0"/>
                    <a:pt x="104" y="2"/>
                  </a:cubicBezTo>
                  <a:lnTo>
                    <a:pt x="151" y="35"/>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32" name="淘宝店chenying0907 82"/>
            <p:cNvSpPr/>
            <p:nvPr/>
          </p:nvSpPr>
          <p:spPr>
            <a:xfrm>
              <a:off x="1718" y="1183"/>
              <a:ext cx="76" cy="67"/>
            </a:xfrm>
            <a:custGeom>
              <a:rect l="0" t="0" r="r" b="b"/>
              <a:pathLst>
                <a:path w="76" h="67">
                  <a:moveTo>
                    <a:pt x="73" y="34"/>
                  </a:moveTo>
                  <a:cubicBezTo>
                    <a:pt x="74" y="36"/>
                    <a:pt x="76" y="41"/>
                    <a:pt x="74" y="45"/>
                  </a:cubicBezTo>
                  <a:cubicBezTo>
                    <a:pt x="60" y="62"/>
                    <a:pt x="60" y="62"/>
                    <a:pt x="60" y="62"/>
                  </a:cubicBezTo>
                  <a:cubicBezTo>
                    <a:pt x="59" y="65"/>
                    <a:pt x="54" y="67"/>
                    <a:pt x="52" y="64"/>
                  </a:cubicBezTo>
                  <a:cubicBezTo>
                    <a:pt x="5" y="33"/>
                    <a:pt x="5" y="33"/>
                    <a:pt x="5" y="33"/>
                  </a:cubicBezTo>
                  <a:cubicBezTo>
                    <a:pt x="2" y="29"/>
                    <a:pt x="0" y="26"/>
                    <a:pt x="3" y="22"/>
                  </a:cubicBezTo>
                  <a:cubicBezTo>
                    <a:pt x="16" y="3"/>
                    <a:pt x="16" y="3"/>
                    <a:pt x="16" y="3"/>
                  </a:cubicBezTo>
                  <a:cubicBezTo>
                    <a:pt x="17" y="2"/>
                    <a:pt x="22" y="0"/>
                    <a:pt x="26" y="2"/>
                  </a:cubicBezTo>
                  <a:lnTo>
                    <a:pt x="73" y="34"/>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33" name="淘宝店chenying0907 83"/>
            <p:cNvSpPr/>
            <p:nvPr/>
          </p:nvSpPr>
          <p:spPr>
            <a:xfrm>
              <a:off x="1700" y="1380"/>
              <a:ext cx="103" cy="47"/>
            </a:xfrm>
            <a:custGeom>
              <a:rect l="0" t="0" r="r" b="b"/>
              <a:pathLst>
                <a:path w="103" h="47">
                  <a:moveTo>
                    <a:pt x="103" y="38"/>
                  </a:moveTo>
                  <a:cubicBezTo>
                    <a:pt x="103" y="44"/>
                    <a:pt x="100" y="45"/>
                    <a:pt x="96" y="45"/>
                  </a:cubicBezTo>
                  <a:cubicBezTo>
                    <a:pt x="5" y="47"/>
                    <a:pt x="5" y="47"/>
                    <a:pt x="5" y="47"/>
                  </a:cubicBezTo>
                  <a:cubicBezTo>
                    <a:pt x="2" y="47"/>
                    <a:pt x="0" y="44"/>
                    <a:pt x="2" y="40"/>
                  </a:cubicBezTo>
                  <a:cubicBezTo>
                    <a:pt x="26" y="5"/>
                    <a:pt x="26" y="5"/>
                    <a:pt x="26" y="5"/>
                  </a:cubicBezTo>
                  <a:cubicBezTo>
                    <a:pt x="30" y="2"/>
                    <a:pt x="33" y="0"/>
                    <a:pt x="38" y="0"/>
                  </a:cubicBezTo>
                  <a:cubicBezTo>
                    <a:pt x="96" y="0"/>
                    <a:pt x="96" y="0"/>
                    <a:pt x="96" y="0"/>
                  </a:cubicBezTo>
                  <a:cubicBezTo>
                    <a:pt x="100" y="0"/>
                    <a:pt x="103" y="2"/>
                    <a:pt x="103" y="7"/>
                  </a:cubicBezTo>
                  <a:lnTo>
                    <a:pt x="103" y="38"/>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34" name="淘宝店chenying0907 84"/>
            <p:cNvSpPr/>
            <p:nvPr/>
          </p:nvSpPr>
          <p:spPr>
            <a:xfrm>
              <a:off x="1740" y="1318"/>
              <a:ext cx="63" cy="47"/>
            </a:xfrm>
            <a:custGeom>
              <a:rect l="0" t="0" r="r" b="b"/>
              <a:pathLst>
                <a:path w="63" h="47">
                  <a:moveTo>
                    <a:pt x="63" y="40"/>
                  </a:moveTo>
                  <a:cubicBezTo>
                    <a:pt x="63" y="44"/>
                    <a:pt x="60" y="47"/>
                    <a:pt x="56" y="47"/>
                  </a:cubicBezTo>
                  <a:cubicBezTo>
                    <a:pt x="5" y="47"/>
                    <a:pt x="5" y="47"/>
                    <a:pt x="5" y="47"/>
                  </a:cubicBezTo>
                  <a:cubicBezTo>
                    <a:pt x="2" y="47"/>
                    <a:pt x="0" y="45"/>
                    <a:pt x="2" y="42"/>
                  </a:cubicBezTo>
                  <a:cubicBezTo>
                    <a:pt x="26" y="7"/>
                    <a:pt x="26" y="7"/>
                    <a:pt x="26" y="7"/>
                  </a:cubicBezTo>
                  <a:cubicBezTo>
                    <a:pt x="30" y="3"/>
                    <a:pt x="33" y="0"/>
                    <a:pt x="39" y="0"/>
                  </a:cubicBezTo>
                  <a:cubicBezTo>
                    <a:pt x="56" y="0"/>
                    <a:pt x="56" y="0"/>
                    <a:pt x="56" y="0"/>
                  </a:cubicBezTo>
                  <a:cubicBezTo>
                    <a:pt x="60" y="0"/>
                    <a:pt x="63" y="3"/>
                    <a:pt x="63" y="7"/>
                  </a:cubicBezTo>
                  <a:lnTo>
                    <a:pt x="63" y="40"/>
                  </a:lnTo>
                  <a:close/>
                </a:path>
              </a:pathLst>
            </a:custGeom>
            <a:solidFill>
              <a:srgbClr val="FFFFFF"/>
            </a:solidFill>
            <a:ln>
              <a:noFill/>
            </a:ln>
          </p:spPr>
          <p:txBody>
            <a:bodyPr/>
            <a:lstStyle/>
            <a:p>
              <a:endParaRPr lang="zh-CN">
                <a:latin typeface="Noto Sans S Chinese Medium"/>
                <a:ea typeface="Noto Sans S Chinese Medium"/>
              </a:endParaRPr>
            </a:p>
          </p:txBody>
        </p:sp>
      </p:grpSp>
      <p:sp>
        <p:nvSpPr>
          <p:cNvPr id="35" name="PA_淘宝店chenying0907 91"/>
          <p:cNvSpPr>
            <a:spLocks noChangeArrowheads="1"/>
          </p:cNvSpPr>
          <p:nvPr/>
        </p:nvSpPr>
        <p:spPr>
          <a:xfrm>
            <a:off x="1899446" y="2367552"/>
            <a:ext cx="1054054" cy="206467"/>
          </a:xfrm>
          <a:prstGeom prst="rect">
            <a:avLst/>
          </a:prstGeom>
          <a:noFill/>
          <a:ln>
            <a:noFill/>
          </a:ln>
        </p:spPr>
        <p:txBody>
          <a:bodyPr wrap="square" lIns="0" tIns="0" rIns="0" bIns="0">
            <a:spAutoFit/>
          </a:bodyPr>
          <a:lstStyle/>
          <a:p>
            <a:pPr algn="ctr">
              <a:lnSpc>
                <a:spcPct val="120000"/>
              </a:lnSpc>
              <a:buFont typeface="Arial" charset="0"/>
              <a:buNone/>
            </a:pPr>
            <a:r>
              <a:rPr lang="zh-CN" sz="1200" b="1">
                <a:solidFill>
                  <a:schemeClr val="bg1"/>
                </a:solidFill>
                <a:latin typeface="Noto Sans S Chinese Medium"/>
                <a:ea typeface="Noto Sans S Chinese Medium"/>
              </a:rPr>
              <a:t>添加标题</a:t>
            </a:r>
            <a:endParaRPr lang="en-US" sz="1200">
              <a:solidFill>
                <a:schemeClr val="bg1"/>
              </a:solidFill>
              <a:latin typeface="Noto Sans S Chinese Medium"/>
              <a:ea typeface="Noto Sans S Chines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18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21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24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3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6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9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120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150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180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nodeType="withEffect">
                                  <p:stCondLst>
                                    <p:cond delay="210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nodeType="withEffect">
                                  <p:stCondLst>
                                    <p:cond delay="240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30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nodeType="withEffect">
                                  <p:stCondLst>
                                    <p:cond delay="60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par>
                                <p:cTn id="72" presetID="10" presetClass="entr" presetSubtype="0" fill="hold" nodeType="withEffect">
                                  <p:stCondLst>
                                    <p:cond delay="90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11"/>
          <p:cNvSpPr/>
          <p:nvPr/>
        </p:nvSpPr>
        <p:spPr>
          <a:xfrm>
            <a:off x="755651" y="2642735"/>
            <a:ext cx="2085975" cy="503393"/>
          </a:xfrm>
          <a:custGeom>
            <a:rect l="0" t="0" r="r" b="b"/>
            <a:pathLst>
              <a:path w="2085975" h="503393">
                <a:moveTo>
                  <a:pt x="2033707" y="79105"/>
                </a:moveTo>
                <a:cubicBezTo>
                  <a:pt x="993095" y="79105"/>
                  <a:pt x="993095" y="79105"/>
                  <a:pt x="993095" y="79105"/>
                </a:cubicBezTo>
                <a:cubicBezTo>
                  <a:pt x="940827" y="0"/>
                  <a:pt x="940827" y="0"/>
                  <a:pt x="940827" y="0"/>
                </a:cubicBezTo>
                <a:cubicBezTo>
                  <a:pt x="890935" y="79105"/>
                  <a:pt x="890935" y="79105"/>
                  <a:pt x="890935" y="79105"/>
                </a:cubicBezTo>
                <a:cubicBezTo>
                  <a:pt x="52268" y="79105"/>
                  <a:pt x="52268" y="79105"/>
                  <a:pt x="52268" y="79105"/>
                </a:cubicBezTo>
                <a:cubicBezTo>
                  <a:pt x="23758" y="79105"/>
                  <a:pt x="0" y="103076"/>
                  <a:pt x="0" y="134238"/>
                </a:cubicBezTo>
                <a:cubicBezTo>
                  <a:pt x="0" y="448259"/>
                  <a:pt x="0" y="448259"/>
                  <a:pt x="0" y="448259"/>
                </a:cubicBezTo>
                <a:cubicBezTo>
                  <a:pt x="0" y="479422"/>
                  <a:pt x="23758" y="503393"/>
                  <a:pt x="52268" y="503393"/>
                </a:cubicBezTo>
                <a:cubicBezTo>
                  <a:pt x="2033707" y="503393"/>
                  <a:pt x="2033707" y="503393"/>
                  <a:pt x="2033707" y="503393"/>
                </a:cubicBezTo>
                <a:cubicBezTo>
                  <a:pt x="2062217" y="503393"/>
                  <a:pt x="2085975" y="479422"/>
                  <a:pt x="2085975" y="448259"/>
                </a:cubicBezTo>
                <a:cubicBezTo>
                  <a:pt x="2085975" y="134238"/>
                  <a:pt x="2085975" y="134238"/>
                  <a:pt x="2085975" y="134238"/>
                </a:cubicBezTo>
                <a:cubicBezTo>
                  <a:pt x="2085975" y="103076"/>
                  <a:pt x="2062217" y="79105"/>
                  <a:pt x="2033707" y="79105"/>
                </a:cubicBezTo>
                <a:close/>
              </a:path>
            </a:pathLst>
          </a:custGeom>
          <a:solidFill>
            <a:srgbClr val="ECD0CD"/>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3" name="PA_任意多边形 12"/>
          <p:cNvSpPr/>
          <p:nvPr/>
        </p:nvSpPr>
        <p:spPr>
          <a:xfrm>
            <a:off x="2622550" y="2722134"/>
            <a:ext cx="2089150" cy="503393"/>
          </a:xfrm>
          <a:custGeom>
            <a:rect l="0" t="0" r="r" b="b"/>
            <a:pathLst>
              <a:path w="2089150" h="503393">
                <a:moveTo>
                  <a:pt x="2034485" y="0"/>
                </a:moveTo>
                <a:cubicBezTo>
                  <a:pt x="54665" y="0"/>
                  <a:pt x="54665" y="0"/>
                  <a:pt x="54665" y="0"/>
                </a:cubicBezTo>
                <a:cubicBezTo>
                  <a:pt x="23767" y="0"/>
                  <a:pt x="0" y="23971"/>
                  <a:pt x="0" y="55134"/>
                </a:cubicBezTo>
                <a:cubicBezTo>
                  <a:pt x="0" y="369155"/>
                  <a:pt x="0" y="369155"/>
                  <a:pt x="0" y="369155"/>
                </a:cubicBezTo>
                <a:cubicBezTo>
                  <a:pt x="0" y="400317"/>
                  <a:pt x="23767" y="424288"/>
                  <a:pt x="54665" y="424288"/>
                </a:cubicBezTo>
                <a:cubicBezTo>
                  <a:pt x="943564" y="424288"/>
                  <a:pt x="943564" y="424288"/>
                  <a:pt x="943564" y="424288"/>
                </a:cubicBezTo>
                <a:cubicBezTo>
                  <a:pt x="993475" y="503393"/>
                  <a:pt x="993475" y="503393"/>
                  <a:pt x="993475" y="503393"/>
                </a:cubicBezTo>
                <a:cubicBezTo>
                  <a:pt x="1045763" y="424288"/>
                  <a:pt x="1045763" y="424288"/>
                  <a:pt x="1045763" y="424288"/>
                </a:cubicBezTo>
                <a:cubicBezTo>
                  <a:pt x="2034485" y="424288"/>
                  <a:pt x="2034485" y="424288"/>
                  <a:pt x="2034485" y="424288"/>
                </a:cubicBezTo>
                <a:cubicBezTo>
                  <a:pt x="2065383" y="424288"/>
                  <a:pt x="2089150" y="400317"/>
                  <a:pt x="2089150" y="369155"/>
                </a:cubicBezTo>
                <a:cubicBezTo>
                  <a:pt x="2089150" y="55134"/>
                  <a:pt x="2089150" y="55134"/>
                  <a:pt x="2089150" y="55134"/>
                </a:cubicBezTo>
                <a:cubicBezTo>
                  <a:pt x="2089150" y="23971"/>
                  <a:pt x="2065383" y="0"/>
                  <a:pt x="2034485" y="0"/>
                </a:cubicBezTo>
                <a:close/>
              </a:path>
            </a:pathLst>
          </a:custGeom>
          <a:solidFill>
            <a:srgbClr val="DC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4" name="PA_任意多边形 13"/>
          <p:cNvSpPr/>
          <p:nvPr/>
        </p:nvSpPr>
        <p:spPr>
          <a:xfrm>
            <a:off x="4433889" y="2642735"/>
            <a:ext cx="2084387" cy="503393"/>
          </a:xfrm>
          <a:custGeom>
            <a:rect l="0" t="0" r="r" b="b"/>
            <a:pathLst>
              <a:path w="2084387" h="503393">
                <a:moveTo>
                  <a:pt x="2032159" y="79105"/>
                </a:moveTo>
                <a:cubicBezTo>
                  <a:pt x="992339" y="79105"/>
                  <a:pt x="992339" y="79105"/>
                  <a:pt x="992339" y="79105"/>
                </a:cubicBezTo>
                <a:cubicBezTo>
                  <a:pt x="940111" y="0"/>
                  <a:pt x="940111" y="0"/>
                  <a:pt x="940111" y="0"/>
                </a:cubicBezTo>
                <a:cubicBezTo>
                  <a:pt x="890256" y="79105"/>
                  <a:pt x="890256" y="79105"/>
                  <a:pt x="890256" y="79105"/>
                </a:cubicBezTo>
                <a:cubicBezTo>
                  <a:pt x="52228" y="79105"/>
                  <a:pt x="52228" y="79105"/>
                  <a:pt x="52228" y="79105"/>
                </a:cubicBezTo>
                <a:cubicBezTo>
                  <a:pt x="23740" y="79105"/>
                  <a:pt x="0" y="103076"/>
                  <a:pt x="0" y="134238"/>
                </a:cubicBezTo>
                <a:cubicBezTo>
                  <a:pt x="0" y="448259"/>
                  <a:pt x="0" y="448259"/>
                  <a:pt x="0" y="448259"/>
                </a:cubicBezTo>
                <a:cubicBezTo>
                  <a:pt x="0" y="479422"/>
                  <a:pt x="23740" y="503393"/>
                  <a:pt x="52228" y="503393"/>
                </a:cubicBezTo>
                <a:cubicBezTo>
                  <a:pt x="2032159" y="503393"/>
                  <a:pt x="2032159" y="503393"/>
                  <a:pt x="2032159" y="503393"/>
                </a:cubicBezTo>
                <a:cubicBezTo>
                  <a:pt x="2060647" y="503393"/>
                  <a:pt x="2084387" y="479422"/>
                  <a:pt x="2084387" y="448259"/>
                </a:cubicBezTo>
                <a:cubicBezTo>
                  <a:pt x="2084387" y="134238"/>
                  <a:pt x="2084387" y="134238"/>
                  <a:pt x="2084387" y="134238"/>
                </a:cubicBezTo>
                <a:cubicBezTo>
                  <a:pt x="2084387" y="103076"/>
                  <a:pt x="2060647" y="79105"/>
                  <a:pt x="2032159" y="79105"/>
                </a:cubicBezTo>
                <a:close/>
              </a:path>
            </a:pathLst>
          </a:cu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5" name="PA_任意多边形 14"/>
          <p:cNvSpPr/>
          <p:nvPr/>
        </p:nvSpPr>
        <p:spPr>
          <a:xfrm>
            <a:off x="6302376" y="2722134"/>
            <a:ext cx="2085975" cy="503393"/>
          </a:xfrm>
          <a:custGeom>
            <a:rect l="0" t="0" r="r" b="b"/>
            <a:pathLst>
              <a:path w="2085975" h="503393">
                <a:moveTo>
                  <a:pt x="2033707" y="0"/>
                </a:moveTo>
                <a:cubicBezTo>
                  <a:pt x="52268" y="0"/>
                  <a:pt x="52268" y="0"/>
                  <a:pt x="52268" y="0"/>
                </a:cubicBezTo>
                <a:cubicBezTo>
                  <a:pt x="23758" y="0"/>
                  <a:pt x="0" y="23971"/>
                  <a:pt x="0" y="55134"/>
                </a:cubicBezTo>
                <a:cubicBezTo>
                  <a:pt x="0" y="369155"/>
                  <a:pt x="0" y="369155"/>
                  <a:pt x="0" y="369155"/>
                </a:cubicBezTo>
                <a:cubicBezTo>
                  <a:pt x="0" y="400317"/>
                  <a:pt x="23758" y="424288"/>
                  <a:pt x="52268" y="424288"/>
                </a:cubicBezTo>
                <a:cubicBezTo>
                  <a:pt x="940827" y="424288"/>
                  <a:pt x="940827" y="424288"/>
                  <a:pt x="940827" y="424288"/>
                </a:cubicBezTo>
                <a:cubicBezTo>
                  <a:pt x="990719" y="503393"/>
                  <a:pt x="990719" y="503393"/>
                  <a:pt x="990719" y="503393"/>
                </a:cubicBezTo>
                <a:cubicBezTo>
                  <a:pt x="1042988" y="424288"/>
                  <a:pt x="1042988" y="424288"/>
                  <a:pt x="1042988" y="424288"/>
                </a:cubicBezTo>
                <a:cubicBezTo>
                  <a:pt x="2033707" y="424288"/>
                  <a:pt x="2033707" y="424288"/>
                  <a:pt x="2033707" y="424288"/>
                </a:cubicBezTo>
                <a:cubicBezTo>
                  <a:pt x="2062217" y="424288"/>
                  <a:pt x="2085975" y="400317"/>
                  <a:pt x="2085975" y="369155"/>
                </a:cubicBezTo>
                <a:cubicBezTo>
                  <a:pt x="2085975" y="55134"/>
                  <a:pt x="2085975" y="55134"/>
                  <a:pt x="2085975" y="55134"/>
                </a:cubicBezTo>
                <a:cubicBezTo>
                  <a:pt x="2085975" y="23971"/>
                  <a:pt x="2062217" y="0"/>
                  <a:pt x="2033707" y="0"/>
                </a:cubicBezTo>
                <a:close/>
              </a:path>
            </a:pathLst>
          </a:custGeom>
          <a:solidFill>
            <a:srgbClr val="73635B"/>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grpSp>
        <p:nvGrpSpPr>
          <p:cNvPr id="6" name="PA_淘宝店chenying0907 15"/>
          <p:cNvGrpSpPr/>
          <p:nvPr/>
        </p:nvGrpSpPr>
        <p:grpSpPr>
          <a:xfrm>
            <a:off x="4611688" y="2841234"/>
            <a:ext cx="152400" cy="190559"/>
            <a:chOff x="0" y="0"/>
            <a:chExt cx="96" cy="120"/>
          </a:xfrm>
        </p:grpSpPr>
        <p:sp>
          <p:nvSpPr>
            <p:cNvPr id="7" name="淘宝店chenying0907 16"/>
            <p:cNvSpPr>
              <a:spLocks noEditPoints="1"/>
            </p:cNvSpPr>
            <p:nvPr/>
          </p:nvSpPr>
          <p:spPr>
            <a:xfrm>
              <a:off x="0" y="0"/>
              <a:ext cx="96" cy="120"/>
            </a:xfrm>
            <a:custGeom>
              <a:rect l="0" t="0" r="r" b="b"/>
              <a:pathLst>
                <a:path w="96" h="120">
                  <a:moveTo>
                    <a:pt x="0" y="0"/>
                  </a:moveTo>
                  <a:lnTo>
                    <a:pt x="0" y="120"/>
                  </a:lnTo>
                  <a:lnTo>
                    <a:pt x="66" y="120"/>
                  </a:lnTo>
                  <a:lnTo>
                    <a:pt x="96" y="89"/>
                  </a:lnTo>
                  <a:lnTo>
                    <a:pt x="96" y="0"/>
                  </a:lnTo>
                  <a:lnTo>
                    <a:pt x="0" y="0"/>
                  </a:lnTo>
                  <a:close/>
                  <a:moveTo>
                    <a:pt x="9" y="11"/>
                  </a:moveTo>
                  <a:lnTo>
                    <a:pt x="86" y="11"/>
                  </a:lnTo>
                  <a:lnTo>
                    <a:pt x="86" y="82"/>
                  </a:lnTo>
                  <a:lnTo>
                    <a:pt x="60" y="82"/>
                  </a:lnTo>
                  <a:lnTo>
                    <a:pt x="60" y="109"/>
                  </a:lnTo>
                  <a:lnTo>
                    <a:pt x="9" y="109"/>
                  </a:lnTo>
                  <a:lnTo>
                    <a:pt x="9" y="11"/>
                  </a:lnTo>
                  <a:close/>
                  <a:moveTo>
                    <a:pt x="80" y="92"/>
                  </a:moveTo>
                  <a:lnTo>
                    <a:pt x="69" y="101"/>
                  </a:lnTo>
                  <a:lnTo>
                    <a:pt x="69" y="92"/>
                  </a:lnTo>
                  <a:lnTo>
                    <a:pt x="80" y="92"/>
                  </a:ln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8" name="Rectangle 17"/>
            <p:cNvSpPr>
              <a:spLocks noChangeArrowheads="1"/>
            </p:cNvSpPr>
            <p:nvPr/>
          </p:nvSpPr>
          <p:spPr>
            <a:xfrm>
              <a:off x="27" y="33"/>
              <a:ext cx="42" cy="10"/>
            </a:xfrm>
            <a:prstGeom prst="rect">
              <a:avLst/>
            </a:pr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9" name="Rectangle 18"/>
            <p:cNvSpPr>
              <a:spLocks noChangeArrowheads="1"/>
            </p:cNvSpPr>
            <p:nvPr/>
          </p:nvSpPr>
          <p:spPr>
            <a:xfrm>
              <a:off x="27" y="61"/>
              <a:ext cx="27" cy="10"/>
            </a:xfrm>
            <a:prstGeom prst="rect">
              <a:avLst/>
            </a:pr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grpSp>
      <p:grpSp>
        <p:nvGrpSpPr>
          <p:cNvPr id="10" name="PA_淘宝店chenying0907 19"/>
          <p:cNvGrpSpPr/>
          <p:nvPr/>
        </p:nvGrpSpPr>
        <p:grpSpPr>
          <a:xfrm>
            <a:off x="6484939" y="2849173"/>
            <a:ext cx="185737" cy="173091"/>
            <a:chOff x="0" y="0"/>
            <a:chExt cx="117" cy="109"/>
          </a:xfrm>
        </p:grpSpPr>
        <p:sp>
          <p:nvSpPr>
            <p:cNvPr id="11" name="淘宝店chenying0907 20"/>
            <p:cNvSpPr>
              <a:spLocks noEditPoints="1"/>
            </p:cNvSpPr>
            <p:nvPr/>
          </p:nvSpPr>
          <p:spPr>
            <a:xfrm>
              <a:off x="0" y="0"/>
              <a:ext cx="117" cy="109"/>
            </a:xfrm>
            <a:custGeom>
              <a:rect l="0" t="0" r="r" b="b"/>
              <a:pathLst>
                <a:path w="117" h="109">
                  <a:moveTo>
                    <a:pt x="100" y="38"/>
                  </a:moveTo>
                  <a:lnTo>
                    <a:pt x="100" y="0"/>
                  </a:lnTo>
                  <a:lnTo>
                    <a:pt x="0" y="0"/>
                  </a:lnTo>
                  <a:lnTo>
                    <a:pt x="0" y="82"/>
                  </a:lnTo>
                  <a:lnTo>
                    <a:pt x="24" y="82"/>
                  </a:lnTo>
                  <a:lnTo>
                    <a:pt x="24" y="109"/>
                  </a:lnTo>
                  <a:lnTo>
                    <a:pt x="54" y="82"/>
                  </a:lnTo>
                  <a:lnTo>
                    <a:pt x="57" y="82"/>
                  </a:lnTo>
                  <a:lnTo>
                    <a:pt x="57" y="99"/>
                  </a:lnTo>
                  <a:lnTo>
                    <a:pt x="60" y="99"/>
                  </a:lnTo>
                  <a:lnTo>
                    <a:pt x="117" y="99"/>
                  </a:lnTo>
                  <a:lnTo>
                    <a:pt x="117" y="43"/>
                  </a:lnTo>
                  <a:lnTo>
                    <a:pt x="117" y="38"/>
                  </a:lnTo>
                  <a:lnTo>
                    <a:pt x="100" y="38"/>
                  </a:lnTo>
                  <a:close/>
                  <a:moveTo>
                    <a:pt x="51" y="71"/>
                  </a:moveTo>
                  <a:lnTo>
                    <a:pt x="34" y="86"/>
                  </a:lnTo>
                  <a:lnTo>
                    <a:pt x="34" y="71"/>
                  </a:lnTo>
                  <a:lnTo>
                    <a:pt x="10" y="71"/>
                  </a:lnTo>
                  <a:lnTo>
                    <a:pt x="10" y="9"/>
                  </a:lnTo>
                  <a:lnTo>
                    <a:pt x="90" y="9"/>
                  </a:lnTo>
                  <a:lnTo>
                    <a:pt x="90" y="38"/>
                  </a:lnTo>
                  <a:lnTo>
                    <a:pt x="57" y="38"/>
                  </a:lnTo>
                  <a:lnTo>
                    <a:pt x="57" y="71"/>
                  </a:lnTo>
                  <a:lnTo>
                    <a:pt x="51" y="71"/>
                  </a:lnTo>
                  <a:close/>
                  <a:moveTo>
                    <a:pt x="108" y="89"/>
                  </a:moveTo>
                  <a:lnTo>
                    <a:pt x="67" y="89"/>
                  </a:lnTo>
                  <a:lnTo>
                    <a:pt x="67" y="47"/>
                  </a:lnTo>
                  <a:lnTo>
                    <a:pt x="108" y="47"/>
                  </a:lnTo>
                  <a:lnTo>
                    <a:pt x="108" y="89"/>
                  </a:ln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12" name="Rectangle 21"/>
            <p:cNvSpPr>
              <a:spLocks noChangeArrowheads="1"/>
            </p:cNvSpPr>
            <p:nvPr/>
          </p:nvSpPr>
          <p:spPr>
            <a:xfrm>
              <a:off x="75" y="64"/>
              <a:ext cx="10" cy="9"/>
            </a:xfrm>
            <a:prstGeom prst="rect">
              <a:avLst/>
            </a:pr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13" name="Rectangle 22"/>
            <p:cNvSpPr>
              <a:spLocks noChangeArrowheads="1"/>
            </p:cNvSpPr>
            <p:nvPr/>
          </p:nvSpPr>
          <p:spPr>
            <a:xfrm>
              <a:off x="90" y="64"/>
              <a:ext cx="9" cy="9"/>
            </a:xfrm>
            <a:prstGeom prst="rect">
              <a:avLst/>
            </a:pr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grpSp>
      <p:grpSp>
        <p:nvGrpSpPr>
          <p:cNvPr id="14" name="PA_淘宝店chenying0907 23"/>
          <p:cNvGrpSpPr/>
          <p:nvPr/>
        </p:nvGrpSpPr>
        <p:grpSpPr>
          <a:xfrm>
            <a:off x="2771775" y="2842822"/>
            <a:ext cx="185738" cy="187383"/>
            <a:chOff x="0" y="0"/>
            <a:chExt cx="117" cy="118"/>
          </a:xfrm>
        </p:grpSpPr>
        <p:sp>
          <p:nvSpPr>
            <p:cNvPr id="15" name="淘宝店chenying0907 24"/>
            <p:cNvSpPr>
              <a:spLocks noEditPoints="1"/>
            </p:cNvSpPr>
            <p:nvPr/>
          </p:nvSpPr>
          <p:spPr>
            <a:xfrm>
              <a:off x="0" y="0"/>
              <a:ext cx="117" cy="118"/>
            </a:xfrm>
            <a:custGeom>
              <a:rect l="0" t="0" r="r" b="b"/>
              <a:pathLst>
                <a:path w="117" h="118">
                  <a:moveTo>
                    <a:pt x="117" y="21"/>
                  </a:moveTo>
                  <a:lnTo>
                    <a:pt x="107" y="21"/>
                  </a:lnTo>
                  <a:lnTo>
                    <a:pt x="78" y="21"/>
                  </a:lnTo>
                  <a:lnTo>
                    <a:pt x="78" y="0"/>
                  </a:lnTo>
                  <a:lnTo>
                    <a:pt x="39" y="0"/>
                  </a:lnTo>
                  <a:lnTo>
                    <a:pt x="39" y="21"/>
                  </a:lnTo>
                  <a:lnTo>
                    <a:pt x="11" y="21"/>
                  </a:lnTo>
                  <a:lnTo>
                    <a:pt x="0" y="21"/>
                  </a:lnTo>
                  <a:lnTo>
                    <a:pt x="0" y="31"/>
                  </a:lnTo>
                  <a:lnTo>
                    <a:pt x="11" y="31"/>
                  </a:lnTo>
                  <a:lnTo>
                    <a:pt x="11" y="118"/>
                  </a:lnTo>
                  <a:lnTo>
                    <a:pt x="107" y="118"/>
                  </a:lnTo>
                  <a:lnTo>
                    <a:pt x="107" y="31"/>
                  </a:lnTo>
                  <a:lnTo>
                    <a:pt x="117" y="31"/>
                  </a:lnTo>
                  <a:lnTo>
                    <a:pt x="117" y="21"/>
                  </a:lnTo>
                  <a:close/>
                  <a:moveTo>
                    <a:pt x="50" y="10"/>
                  </a:moveTo>
                  <a:lnTo>
                    <a:pt x="68" y="10"/>
                  </a:lnTo>
                  <a:lnTo>
                    <a:pt x="68" y="21"/>
                  </a:lnTo>
                  <a:lnTo>
                    <a:pt x="50" y="21"/>
                  </a:lnTo>
                  <a:lnTo>
                    <a:pt x="50" y="10"/>
                  </a:lnTo>
                  <a:close/>
                  <a:moveTo>
                    <a:pt x="95" y="105"/>
                  </a:moveTo>
                  <a:lnTo>
                    <a:pt x="21" y="105"/>
                  </a:lnTo>
                  <a:lnTo>
                    <a:pt x="21" y="31"/>
                  </a:lnTo>
                  <a:lnTo>
                    <a:pt x="39" y="31"/>
                  </a:lnTo>
                  <a:lnTo>
                    <a:pt x="78" y="31"/>
                  </a:lnTo>
                  <a:lnTo>
                    <a:pt x="95" y="31"/>
                  </a:lnTo>
                  <a:lnTo>
                    <a:pt x="95" y="105"/>
                  </a:ln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16" name="Rectangle 25"/>
            <p:cNvSpPr>
              <a:spLocks noChangeArrowheads="1"/>
            </p:cNvSpPr>
            <p:nvPr/>
          </p:nvSpPr>
          <p:spPr>
            <a:xfrm>
              <a:off x="36" y="48"/>
              <a:ext cx="12" cy="41"/>
            </a:xfrm>
            <a:prstGeom prst="rect">
              <a:avLst/>
            </a:pr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17" name="Rectangle 26"/>
            <p:cNvSpPr>
              <a:spLocks noChangeArrowheads="1"/>
            </p:cNvSpPr>
            <p:nvPr/>
          </p:nvSpPr>
          <p:spPr>
            <a:xfrm>
              <a:off x="69" y="48"/>
              <a:ext cx="11" cy="41"/>
            </a:xfrm>
            <a:prstGeom prst="rect">
              <a:avLst/>
            </a:pr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grpSp>
      <p:grpSp>
        <p:nvGrpSpPr>
          <p:cNvPr id="18" name="PA_淘宝店chenying0907 27"/>
          <p:cNvGrpSpPr/>
          <p:nvPr/>
        </p:nvGrpSpPr>
        <p:grpSpPr>
          <a:xfrm>
            <a:off x="900114" y="2841234"/>
            <a:ext cx="166687" cy="190559"/>
            <a:chOff x="0" y="0"/>
            <a:chExt cx="105" cy="120"/>
          </a:xfrm>
        </p:grpSpPr>
        <p:sp>
          <p:nvSpPr>
            <p:cNvPr id="19" name="淘宝店chenying0907 28"/>
            <p:cNvSpPr/>
            <p:nvPr/>
          </p:nvSpPr>
          <p:spPr>
            <a:xfrm>
              <a:off x="18" y="47"/>
              <a:ext cx="53" cy="26"/>
            </a:xfrm>
            <a:custGeom>
              <a:rect l="0" t="0" r="r" b="b"/>
              <a:pathLst>
                <a:path w="53" h="26">
                  <a:moveTo>
                    <a:pt x="27" y="17"/>
                  </a:moveTo>
                  <a:cubicBezTo>
                    <a:pt x="18" y="17"/>
                    <a:pt x="11" y="9"/>
                    <a:pt x="11" y="0"/>
                  </a:cubicBezTo>
                  <a:cubicBezTo>
                    <a:pt x="0" y="0"/>
                    <a:pt x="0" y="0"/>
                    <a:pt x="0" y="0"/>
                  </a:cubicBezTo>
                  <a:cubicBezTo>
                    <a:pt x="0" y="15"/>
                    <a:pt x="12" y="26"/>
                    <a:pt x="27" y="26"/>
                  </a:cubicBezTo>
                  <a:cubicBezTo>
                    <a:pt x="41" y="26"/>
                    <a:pt x="53" y="15"/>
                    <a:pt x="53" y="0"/>
                  </a:cubicBezTo>
                  <a:cubicBezTo>
                    <a:pt x="42" y="0"/>
                    <a:pt x="42" y="0"/>
                    <a:pt x="42" y="0"/>
                  </a:cubicBezTo>
                  <a:cubicBezTo>
                    <a:pt x="42" y="9"/>
                    <a:pt x="35" y="17"/>
                    <a:pt x="27" y="17"/>
                  </a:cubicBez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20" name="淘宝店chenying0907 29"/>
            <p:cNvSpPr>
              <a:spLocks noEditPoints="1"/>
            </p:cNvSpPr>
            <p:nvPr/>
          </p:nvSpPr>
          <p:spPr>
            <a:xfrm>
              <a:off x="0" y="0"/>
              <a:ext cx="105" cy="120"/>
            </a:xfrm>
            <a:custGeom>
              <a:rect l="0" t="0" r="r" b="b"/>
              <a:pathLst>
                <a:path w="105" h="120">
                  <a:moveTo>
                    <a:pt x="105" y="0"/>
                  </a:moveTo>
                  <a:lnTo>
                    <a:pt x="23" y="0"/>
                  </a:lnTo>
                  <a:lnTo>
                    <a:pt x="23" y="18"/>
                  </a:lnTo>
                  <a:lnTo>
                    <a:pt x="0" y="18"/>
                  </a:lnTo>
                  <a:lnTo>
                    <a:pt x="0" y="120"/>
                  </a:lnTo>
                  <a:lnTo>
                    <a:pt x="89" y="120"/>
                  </a:lnTo>
                  <a:lnTo>
                    <a:pt x="89" y="97"/>
                  </a:lnTo>
                  <a:lnTo>
                    <a:pt x="105" y="97"/>
                  </a:lnTo>
                  <a:lnTo>
                    <a:pt x="105" y="0"/>
                  </a:lnTo>
                  <a:close/>
                  <a:moveTo>
                    <a:pt x="78" y="109"/>
                  </a:moveTo>
                  <a:lnTo>
                    <a:pt x="11" y="109"/>
                  </a:lnTo>
                  <a:lnTo>
                    <a:pt x="11" y="29"/>
                  </a:lnTo>
                  <a:lnTo>
                    <a:pt x="23" y="29"/>
                  </a:lnTo>
                  <a:lnTo>
                    <a:pt x="78" y="29"/>
                  </a:lnTo>
                  <a:lnTo>
                    <a:pt x="78" y="97"/>
                  </a:lnTo>
                  <a:lnTo>
                    <a:pt x="78" y="109"/>
                  </a:lnTo>
                  <a:close/>
                  <a:moveTo>
                    <a:pt x="96" y="86"/>
                  </a:moveTo>
                  <a:lnTo>
                    <a:pt x="89" y="86"/>
                  </a:lnTo>
                  <a:lnTo>
                    <a:pt x="89" y="18"/>
                  </a:lnTo>
                  <a:lnTo>
                    <a:pt x="32" y="18"/>
                  </a:lnTo>
                  <a:lnTo>
                    <a:pt x="32" y="11"/>
                  </a:lnTo>
                  <a:lnTo>
                    <a:pt x="96" y="11"/>
                  </a:lnTo>
                  <a:lnTo>
                    <a:pt x="96" y="86"/>
                  </a:ln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grpSp>
      <p:sp>
        <p:nvSpPr>
          <p:cNvPr id="21" name="PA_文本框 30"/>
          <p:cNvSpPr txBox="1">
            <a:spLocks noChangeArrowheads="1"/>
          </p:cNvSpPr>
          <p:nvPr/>
        </p:nvSpPr>
        <p:spPr>
          <a:xfrm>
            <a:off x="1417766" y="2828530"/>
            <a:ext cx="595035" cy="215444"/>
          </a:xfrm>
          <a:prstGeom prst="rect">
            <a:avLst/>
          </a:prstGeom>
          <a:noFill/>
          <a:ln>
            <a:noFill/>
          </a:ln>
        </p:spPr>
        <p:txBody>
          <a:bodyPr wrap="none">
            <a:spAutoFit/>
          </a:bodyPr>
          <a:lstStyle/>
          <a:p>
            <a:r>
              <a:rPr lang="zh-CN" sz="800">
                <a:solidFill>
                  <a:schemeClr val="bg1"/>
                </a:solidFill>
                <a:latin typeface="Noto Sans S Chinese Medium"/>
                <a:ea typeface="Noto Sans S Chinese Medium"/>
              </a:rPr>
              <a:t>天际标题</a:t>
            </a:r>
            <a:endParaRPr lang="zh-CN" sz="800">
              <a:solidFill>
                <a:schemeClr val="bg1"/>
              </a:solidFill>
              <a:latin typeface="Noto Sans S Chinese Medium"/>
              <a:ea typeface="Noto Sans S Chinese Medium"/>
            </a:endParaRPr>
          </a:p>
        </p:txBody>
      </p:sp>
      <p:sp>
        <p:nvSpPr>
          <p:cNvPr id="22" name="PA_文本框 31"/>
          <p:cNvSpPr txBox="1">
            <a:spLocks noChangeArrowheads="1"/>
          </p:cNvSpPr>
          <p:nvPr/>
        </p:nvSpPr>
        <p:spPr>
          <a:xfrm>
            <a:off x="3303716" y="2828530"/>
            <a:ext cx="595035" cy="215444"/>
          </a:xfrm>
          <a:prstGeom prst="rect">
            <a:avLst/>
          </a:prstGeom>
          <a:noFill/>
          <a:ln>
            <a:noFill/>
          </a:ln>
        </p:spPr>
        <p:txBody>
          <a:bodyPr wrap="none">
            <a:spAutoFit/>
          </a:bodyPr>
          <a:lstStyle/>
          <a:p>
            <a:r>
              <a:rPr lang="zh-CN" sz="800">
                <a:solidFill>
                  <a:schemeClr val="bg1"/>
                </a:solidFill>
                <a:latin typeface="Noto Sans S Chinese Medium"/>
                <a:ea typeface="Noto Sans S Chinese Medium"/>
              </a:rPr>
              <a:t>添加标题</a:t>
            </a:r>
            <a:endParaRPr lang="zh-CN" sz="800">
              <a:solidFill>
                <a:schemeClr val="bg1"/>
              </a:solidFill>
              <a:latin typeface="Noto Sans S Chinese Medium"/>
              <a:ea typeface="Noto Sans S Chinese Medium"/>
            </a:endParaRPr>
          </a:p>
        </p:txBody>
      </p:sp>
      <p:sp>
        <p:nvSpPr>
          <p:cNvPr id="23" name="PA_文本框 32"/>
          <p:cNvSpPr txBox="1">
            <a:spLocks noChangeArrowheads="1"/>
          </p:cNvSpPr>
          <p:nvPr/>
        </p:nvSpPr>
        <p:spPr>
          <a:xfrm>
            <a:off x="5138866" y="2828530"/>
            <a:ext cx="595035" cy="215444"/>
          </a:xfrm>
          <a:prstGeom prst="rect">
            <a:avLst/>
          </a:prstGeom>
          <a:noFill/>
          <a:ln>
            <a:noFill/>
          </a:ln>
        </p:spPr>
        <p:txBody>
          <a:bodyPr wrap="none">
            <a:spAutoFit/>
          </a:bodyPr>
          <a:lstStyle/>
          <a:p>
            <a:r>
              <a:rPr lang="zh-CN" sz="800">
                <a:solidFill>
                  <a:schemeClr val="bg1"/>
                </a:solidFill>
                <a:latin typeface="Noto Sans S Chinese Medium"/>
                <a:ea typeface="Noto Sans S Chinese Medium"/>
              </a:rPr>
              <a:t>添加标题</a:t>
            </a:r>
            <a:endParaRPr lang="zh-CN" sz="800">
              <a:solidFill>
                <a:schemeClr val="bg1"/>
              </a:solidFill>
              <a:latin typeface="Noto Sans S Chinese Medium"/>
              <a:ea typeface="Noto Sans S Chinese Medium"/>
            </a:endParaRPr>
          </a:p>
        </p:txBody>
      </p:sp>
      <p:sp>
        <p:nvSpPr>
          <p:cNvPr id="24" name="PA_文本框 33"/>
          <p:cNvSpPr txBox="1">
            <a:spLocks noChangeArrowheads="1"/>
          </p:cNvSpPr>
          <p:nvPr/>
        </p:nvSpPr>
        <p:spPr>
          <a:xfrm>
            <a:off x="7043866" y="2828530"/>
            <a:ext cx="595035" cy="215444"/>
          </a:xfrm>
          <a:prstGeom prst="rect">
            <a:avLst/>
          </a:prstGeom>
          <a:noFill/>
          <a:ln>
            <a:noFill/>
          </a:ln>
        </p:spPr>
        <p:txBody>
          <a:bodyPr wrap="none">
            <a:spAutoFit/>
          </a:bodyPr>
          <a:lstStyle/>
          <a:p>
            <a:r>
              <a:rPr lang="zh-CN" sz="800">
                <a:solidFill>
                  <a:schemeClr val="bg1"/>
                </a:solidFill>
                <a:latin typeface="Noto Sans S Chinese Medium"/>
                <a:ea typeface="Noto Sans S Chinese Medium"/>
              </a:rPr>
              <a:t>添加标题</a:t>
            </a:r>
            <a:endParaRPr lang="zh-CN" sz="800">
              <a:solidFill>
                <a:schemeClr val="bg1"/>
              </a:solidFill>
              <a:latin typeface="Noto Sans S Chinese Medium"/>
              <a:ea typeface="Noto Sans S Chinese Medium"/>
            </a:endParaRPr>
          </a:p>
        </p:txBody>
      </p:sp>
      <p:sp>
        <p:nvSpPr>
          <p:cNvPr id="25" name="PA_淘宝店chenying0907 34"/>
          <p:cNvSpPr>
            <a:spLocks noChangeArrowheads="1"/>
          </p:cNvSpPr>
          <p:nvPr/>
        </p:nvSpPr>
        <p:spPr>
          <a:xfrm>
            <a:off x="983457" y="1973608"/>
            <a:ext cx="1439863" cy="369332"/>
          </a:xfrm>
          <a:prstGeom prst="rect">
            <a:avLst/>
          </a:prstGeom>
          <a:noFill/>
          <a:ln>
            <a:noFill/>
          </a:ln>
        </p:spPr>
        <p:txBody>
          <a:bodyPr lIns="0" tIns="0" rIns="0" bIns="0">
            <a:spAutoFit/>
          </a:bodyPr>
          <a:lstStyle/>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6" name="PA_淘宝店chenying0907 35"/>
          <p:cNvSpPr>
            <a:spLocks noChangeArrowheads="1"/>
          </p:cNvSpPr>
          <p:nvPr/>
        </p:nvSpPr>
        <p:spPr>
          <a:xfrm>
            <a:off x="4654551" y="1970455"/>
            <a:ext cx="1439863" cy="369332"/>
          </a:xfrm>
          <a:prstGeom prst="rect">
            <a:avLst/>
          </a:prstGeom>
          <a:noFill/>
          <a:ln>
            <a:noFill/>
          </a:ln>
        </p:spPr>
        <p:txBody>
          <a:bodyPr lIns="0" tIns="0" rIns="0" bIns="0">
            <a:spAutoFit/>
          </a:bodyPr>
          <a:lstStyle/>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7" name="PA_淘宝店chenying0907 36"/>
          <p:cNvSpPr>
            <a:spLocks noChangeArrowheads="1"/>
          </p:cNvSpPr>
          <p:nvPr/>
        </p:nvSpPr>
        <p:spPr>
          <a:xfrm>
            <a:off x="2887226" y="3436082"/>
            <a:ext cx="1439863" cy="369332"/>
          </a:xfrm>
          <a:prstGeom prst="rect">
            <a:avLst/>
          </a:prstGeom>
          <a:noFill/>
          <a:ln>
            <a:noFill/>
          </a:ln>
        </p:spPr>
        <p:txBody>
          <a:bodyPr lIns="0" tIns="0" rIns="0" bIns="0">
            <a:spAutoFit/>
          </a:bodyPr>
          <a:lstStyle/>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8" name="PA_淘宝店chenying0907 37"/>
          <p:cNvSpPr>
            <a:spLocks noChangeArrowheads="1"/>
          </p:cNvSpPr>
          <p:nvPr/>
        </p:nvSpPr>
        <p:spPr>
          <a:xfrm>
            <a:off x="6577807" y="3436082"/>
            <a:ext cx="1439863" cy="369332"/>
          </a:xfrm>
          <a:prstGeom prst="rect">
            <a:avLst/>
          </a:prstGeom>
          <a:noFill/>
          <a:ln>
            <a:noFill/>
          </a:ln>
        </p:spPr>
        <p:txBody>
          <a:bodyPr lIns="0" tIns="0" rIns="0" bIns="0">
            <a:spAutoFit/>
          </a:bodyPr>
          <a:lstStyle/>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9" name="PA_文本框 38"/>
          <p:cNvSpPr txBox="1">
            <a:spLocks noChangeArrowheads="1"/>
          </p:cNvSpPr>
          <p:nvPr/>
        </p:nvSpPr>
        <p:spPr>
          <a:xfrm>
            <a:off x="1358901" y="3376387"/>
            <a:ext cx="710451" cy="646331"/>
          </a:xfrm>
          <a:prstGeom prst="rect">
            <a:avLst/>
          </a:prstGeom>
          <a:noFill/>
          <a:ln>
            <a:noFill/>
          </a:ln>
        </p:spPr>
        <p:txBody>
          <a:bodyPr wrap="none">
            <a:spAutoFit/>
          </a:bodyPr>
          <a:lstStyle/>
          <a:p>
            <a:r>
              <a:rPr lang="zh-CN" sz="3600">
                <a:solidFill>
                  <a:srgbClr val="ECD0CD"/>
                </a:solidFill>
                <a:latin typeface="Noto Sans S Chinese Medium"/>
                <a:ea typeface="Noto Sans S Chinese Medium"/>
              </a:rPr>
              <a:t>01</a:t>
            </a:r>
            <a:endParaRPr lang="zh-CN" sz="3600">
              <a:solidFill>
                <a:srgbClr val="ECD0CD"/>
              </a:solidFill>
              <a:latin typeface="Noto Sans S Chinese Medium"/>
              <a:ea typeface="Noto Sans S Chinese Medium"/>
            </a:endParaRPr>
          </a:p>
        </p:txBody>
      </p:sp>
      <p:sp>
        <p:nvSpPr>
          <p:cNvPr id="30" name="PA_文本框 39"/>
          <p:cNvSpPr txBox="1">
            <a:spLocks noChangeArrowheads="1"/>
          </p:cNvSpPr>
          <p:nvPr/>
        </p:nvSpPr>
        <p:spPr>
          <a:xfrm>
            <a:off x="5059363" y="3376387"/>
            <a:ext cx="710451" cy="646331"/>
          </a:xfrm>
          <a:prstGeom prst="rect">
            <a:avLst/>
          </a:prstGeom>
          <a:noFill/>
          <a:ln>
            <a:noFill/>
          </a:ln>
        </p:spPr>
        <p:txBody>
          <a:bodyPr wrap="none">
            <a:spAutoFit/>
          </a:bodyPr>
          <a:lstStyle/>
          <a:p>
            <a:r>
              <a:rPr lang="zh-CN" sz="3600">
                <a:solidFill>
                  <a:srgbClr val="957F7C"/>
                </a:solidFill>
                <a:latin typeface="Noto Sans S Chinese Medium"/>
                <a:ea typeface="Noto Sans S Chinese Medium"/>
              </a:rPr>
              <a:t>03</a:t>
            </a:r>
            <a:endParaRPr lang="zh-CN" sz="3600">
              <a:solidFill>
                <a:srgbClr val="957F7C"/>
              </a:solidFill>
              <a:latin typeface="Noto Sans S Chinese Medium"/>
              <a:ea typeface="Noto Sans S Chinese Medium"/>
            </a:endParaRPr>
          </a:p>
        </p:txBody>
      </p:sp>
      <p:sp>
        <p:nvSpPr>
          <p:cNvPr id="31" name="PA_文本框 40"/>
          <p:cNvSpPr txBox="1">
            <a:spLocks noChangeArrowheads="1"/>
          </p:cNvSpPr>
          <p:nvPr/>
        </p:nvSpPr>
        <p:spPr>
          <a:xfrm>
            <a:off x="3262313" y="1842388"/>
            <a:ext cx="710451" cy="646331"/>
          </a:xfrm>
          <a:prstGeom prst="rect">
            <a:avLst/>
          </a:prstGeom>
          <a:noFill/>
          <a:ln>
            <a:noFill/>
          </a:ln>
        </p:spPr>
        <p:txBody>
          <a:bodyPr wrap="none">
            <a:spAutoFit/>
          </a:bodyPr>
          <a:lstStyle/>
          <a:p>
            <a:r>
              <a:rPr lang="zh-CN" sz="3600">
                <a:solidFill>
                  <a:srgbClr val="DCACA5"/>
                </a:solidFill>
                <a:latin typeface="Noto Sans S Chinese Medium"/>
                <a:ea typeface="Noto Sans S Chinese Medium"/>
              </a:rPr>
              <a:t>02</a:t>
            </a:r>
            <a:endParaRPr lang="zh-CN" sz="3600">
              <a:solidFill>
                <a:srgbClr val="DCACA5"/>
              </a:solidFill>
              <a:latin typeface="Noto Sans S Chinese Medium"/>
              <a:ea typeface="Noto Sans S Chinese Medium"/>
            </a:endParaRPr>
          </a:p>
        </p:txBody>
      </p:sp>
      <p:sp>
        <p:nvSpPr>
          <p:cNvPr id="32" name="PA_文本框 41"/>
          <p:cNvSpPr txBox="1">
            <a:spLocks noChangeArrowheads="1"/>
          </p:cNvSpPr>
          <p:nvPr/>
        </p:nvSpPr>
        <p:spPr>
          <a:xfrm>
            <a:off x="6962776" y="1842388"/>
            <a:ext cx="705642" cy="646331"/>
          </a:xfrm>
          <a:prstGeom prst="rect">
            <a:avLst/>
          </a:prstGeom>
          <a:noFill/>
          <a:ln>
            <a:noFill/>
          </a:ln>
        </p:spPr>
        <p:txBody>
          <a:bodyPr wrap="none">
            <a:spAutoFit/>
          </a:bodyPr>
          <a:lstStyle/>
          <a:p>
            <a:r>
              <a:rPr lang="zh-CN" sz="3600">
                <a:solidFill>
                  <a:srgbClr val="73635B"/>
                </a:solidFill>
                <a:latin typeface="Noto Sans S Chinese Medium"/>
                <a:ea typeface="Noto Sans S Chinese Medium"/>
              </a:rPr>
              <a:t>04</a:t>
            </a:r>
            <a:endParaRPr lang="zh-CN" sz="3600">
              <a:solidFill>
                <a:srgbClr val="73635B"/>
              </a:solidFill>
              <a:latin typeface="Noto Sans S Chinese Medium"/>
              <a:ea typeface="Noto Sans S Chinese Medium"/>
            </a:endParaRPr>
          </a:p>
        </p:txBody>
      </p:sp>
      <p:grpSp>
        <p:nvGrpSpPr>
          <p:cNvPr id="33" name="PA_淘宝店chenying0907 53"/>
          <p:cNvGrpSpPr/>
          <p:nvPr/>
        </p:nvGrpSpPr>
        <p:grpSpPr>
          <a:xfrm>
            <a:off x="0" y="10021"/>
            <a:ext cx="620750" cy="791858"/>
            <a:chOff x="0" y="-21236"/>
            <a:chExt cx="3311527" cy="4224338"/>
          </a:xfrm>
        </p:grpSpPr>
        <p:sp>
          <p:nvSpPr>
            <p:cNvPr id="34"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35"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36"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37" name="PA_文本框 4"/>
          <p:cNvSpPr txBox="1">
            <a:spLocks noChangeArrowheads="1"/>
          </p:cNvSpPr>
          <p:nvPr/>
        </p:nvSpPr>
        <p:spPr>
          <a:xfrm>
            <a:off x="535359" y="184337"/>
            <a:ext cx="2236511" cy="400110"/>
          </a:xfrm>
          <a:prstGeom prst="rect">
            <a:avLst/>
          </a:prstGeom>
          <a:noFill/>
          <a:ln>
            <a:noFill/>
          </a:ln>
        </p:spPr>
        <p:txBody>
          <a:bodyPr wrap="non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38" name="PA_文本框 5"/>
          <p:cNvSpPr txBox="1">
            <a:spLocks noChangeArrowheads="1"/>
          </p:cNvSpPr>
          <p:nvPr/>
        </p:nvSpPr>
        <p:spPr>
          <a:xfrm>
            <a:off x="535359" y="509426"/>
            <a:ext cx="2071401" cy="215444"/>
          </a:xfrm>
          <a:prstGeom prst="rect">
            <a:avLst/>
          </a:prstGeom>
          <a:noFill/>
          <a:ln>
            <a:noFill/>
          </a:ln>
        </p:spPr>
        <p:txBody>
          <a:bodyPr wrap="non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18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21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24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3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6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9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120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150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nodeType="withEffect">
                                  <p:stCondLst>
                                    <p:cond delay="18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nodeType="withEffect">
                                  <p:stCondLst>
                                    <p:cond delay="210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nodeType="withEffect">
                                  <p:stCondLst>
                                    <p:cond delay="24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30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nodeType="withEffect">
                                  <p:stCondLst>
                                    <p:cond delay="60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par>
                                <p:cTn id="72" presetID="10" presetClass="entr" presetSubtype="0" fill="hold" nodeType="withEffect">
                                  <p:stCondLst>
                                    <p:cond delay="90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nodeType="withEffect">
                                  <p:stCondLst>
                                    <p:cond delay="120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2"/>
          <p:cNvSpPr/>
          <p:nvPr/>
        </p:nvSpPr>
        <p:spPr>
          <a:xfrm>
            <a:off x="4051301" y="1103653"/>
            <a:ext cx="1039813" cy="4044610"/>
          </a:xfrm>
          <a:custGeom>
            <a:rect l="l" t="t" r="r" b="b"/>
            <a:pathLst>
              <a:path w="1039813" h="4044610">
                <a:moveTo>
                  <a:pt x="519907" y="95280"/>
                </a:moveTo>
                <a:cubicBezTo>
                  <a:pt x="284499" y="95280"/>
                  <a:pt x="93663" y="285820"/>
                  <a:pt x="93663" y="520862"/>
                </a:cubicBezTo>
                <a:cubicBezTo>
                  <a:pt x="93663" y="755904"/>
                  <a:pt x="284499" y="946444"/>
                  <a:pt x="519907" y="946444"/>
                </a:cubicBezTo>
                <a:cubicBezTo>
                  <a:pt x="755315" y="946444"/>
                  <a:pt x="946151" y="755904"/>
                  <a:pt x="946151" y="520862"/>
                </a:cubicBezTo>
                <a:cubicBezTo>
                  <a:pt x="946151" y="285820"/>
                  <a:pt x="755315" y="95280"/>
                  <a:pt x="519907" y="95280"/>
                </a:cubicBezTo>
                <a:close/>
                <a:moveTo>
                  <a:pt x="520700" y="0"/>
                </a:moveTo>
                <a:cubicBezTo>
                  <a:pt x="808038" y="0"/>
                  <a:pt x="1039813" y="231847"/>
                  <a:pt x="1039813" y="520861"/>
                </a:cubicBezTo>
                <a:cubicBezTo>
                  <a:pt x="1039813" y="792407"/>
                  <a:pt x="831851" y="1016314"/>
                  <a:pt x="568325" y="1040133"/>
                </a:cubicBezTo>
                <a:cubicBezTo>
                  <a:pt x="568325" y="1040133"/>
                  <a:pt x="568325" y="1276744"/>
                  <a:pt x="568325" y="4044610"/>
                </a:cubicBezTo>
                <a:cubicBezTo>
                  <a:pt x="568325" y="4044610"/>
                  <a:pt x="569913" y="4041434"/>
                  <a:pt x="473075" y="4041434"/>
                </a:cubicBezTo>
                <a:cubicBezTo>
                  <a:pt x="473075" y="4041434"/>
                  <a:pt x="471488" y="3808000"/>
                  <a:pt x="471488" y="1040133"/>
                </a:cubicBezTo>
                <a:cubicBezTo>
                  <a:pt x="207963" y="1016314"/>
                  <a:pt x="0" y="792407"/>
                  <a:pt x="0" y="520861"/>
                </a:cubicBezTo>
                <a:cubicBezTo>
                  <a:pt x="0" y="231847"/>
                  <a:pt x="231775" y="0"/>
                  <a:pt x="520700" y="0"/>
                </a:cubicBezTo>
                <a:close/>
              </a:path>
            </a:pathLst>
          </a:custGeom>
          <a:solidFill>
            <a:srgbClr val="F6E7E4"/>
          </a:solidFill>
          <a:ln>
            <a:noFill/>
          </a:ln>
        </p:spPr>
        <p:txBody>
          <a:bodyPr/>
          <a:lstStyle/>
          <a:p>
            <a:endParaRPr lang="zh-CN">
              <a:latin typeface="Noto Sans S Chinese Medium"/>
              <a:ea typeface="Noto Sans S Chinese Medium"/>
            </a:endParaRPr>
          </a:p>
        </p:txBody>
      </p:sp>
      <p:sp>
        <p:nvSpPr>
          <p:cNvPr id="3" name="PA_任意多边形 3"/>
          <p:cNvSpPr/>
          <p:nvPr/>
        </p:nvSpPr>
        <p:spPr>
          <a:xfrm>
            <a:off x="3171825" y="2126319"/>
            <a:ext cx="1042988" cy="3017181"/>
          </a:xfrm>
          <a:custGeom>
            <a:rect l="l" t="t" r="r" b="b"/>
            <a:pathLst>
              <a:path w="1042988" h="3017181">
                <a:moveTo>
                  <a:pt x="519908" y="95280"/>
                </a:moveTo>
                <a:cubicBezTo>
                  <a:pt x="284500" y="95280"/>
                  <a:pt x="93664" y="286175"/>
                  <a:pt x="93664" y="521655"/>
                </a:cubicBezTo>
                <a:cubicBezTo>
                  <a:pt x="93664" y="757135"/>
                  <a:pt x="284500" y="948030"/>
                  <a:pt x="519908" y="948030"/>
                </a:cubicBezTo>
                <a:cubicBezTo>
                  <a:pt x="755316" y="948030"/>
                  <a:pt x="946152" y="757135"/>
                  <a:pt x="946152" y="521655"/>
                </a:cubicBezTo>
                <a:cubicBezTo>
                  <a:pt x="946152" y="286175"/>
                  <a:pt x="755316" y="95280"/>
                  <a:pt x="519908" y="95280"/>
                </a:cubicBezTo>
                <a:close/>
                <a:moveTo>
                  <a:pt x="521494" y="0"/>
                </a:moveTo>
                <a:cubicBezTo>
                  <a:pt x="808503" y="0"/>
                  <a:pt x="1042988" y="232524"/>
                  <a:pt x="1042988" y="521303"/>
                </a:cubicBezTo>
                <a:cubicBezTo>
                  <a:pt x="1042988" y="521303"/>
                  <a:pt x="1042988" y="521303"/>
                  <a:pt x="1042988" y="3017181"/>
                </a:cubicBezTo>
                <a:cubicBezTo>
                  <a:pt x="1042988" y="3017181"/>
                  <a:pt x="1042988" y="3017181"/>
                  <a:pt x="947318" y="3017181"/>
                </a:cubicBezTo>
                <a:cubicBezTo>
                  <a:pt x="947318" y="3017181"/>
                  <a:pt x="947318" y="3017181"/>
                  <a:pt x="947318" y="819458"/>
                </a:cubicBezTo>
                <a:cubicBezTo>
                  <a:pt x="853525" y="954472"/>
                  <a:pt x="697827" y="1042606"/>
                  <a:pt x="521494" y="1042606"/>
                </a:cubicBezTo>
                <a:cubicBezTo>
                  <a:pt x="232609" y="1042606"/>
                  <a:pt x="0" y="808207"/>
                  <a:pt x="0" y="521303"/>
                </a:cubicBezTo>
                <a:cubicBezTo>
                  <a:pt x="0" y="232524"/>
                  <a:pt x="232609" y="0"/>
                  <a:pt x="521494" y="0"/>
                </a:cubicBezTo>
                <a:close/>
              </a:path>
            </a:pathLst>
          </a:custGeom>
          <a:solidFill>
            <a:srgbClr val="ECD0CD"/>
          </a:solidFill>
          <a:ln>
            <a:noFill/>
          </a:ln>
        </p:spPr>
        <p:txBody>
          <a:bodyPr/>
          <a:lstStyle/>
          <a:p>
            <a:endParaRPr lang="zh-CN">
              <a:latin typeface="Noto Sans S Chinese Medium"/>
              <a:ea typeface="Noto Sans S Chinese Medium"/>
            </a:endParaRPr>
          </a:p>
        </p:txBody>
      </p:sp>
      <p:sp>
        <p:nvSpPr>
          <p:cNvPr id="4" name="PA_任意多边形 4"/>
          <p:cNvSpPr/>
          <p:nvPr/>
        </p:nvSpPr>
        <p:spPr>
          <a:xfrm>
            <a:off x="2746376" y="3215681"/>
            <a:ext cx="1039813" cy="1927820"/>
          </a:xfrm>
          <a:custGeom>
            <a:rect l="l" t="t" r="r" b="b"/>
            <a:pathLst>
              <a:path w="1039813" h="1927820">
                <a:moveTo>
                  <a:pt x="519907" y="95279"/>
                </a:moveTo>
                <a:cubicBezTo>
                  <a:pt x="284499" y="95279"/>
                  <a:pt x="93663" y="286530"/>
                  <a:pt x="93663" y="522449"/>
                </a:cubicBezTo>
                <a:cubicBezTo>
                  <a:pt x="93663" y="758368"/>
                  <a:pt x="284499" y="949619"/>
                  <a:pt x="519907" y="949619"/>
                </a:cubicBezTo>
                <a:cubicBezTo>
                  <a:pt x="755315" y="949619"/>
                  <a:pt x="946151" y="758368"/>
                  <a:pt x="946151" y="522449"/>
                </a:cubicBezTo>
                <a:cubicBezTo>
                  <a:pt x="946151" y="286530"/>
                  <a:pt x="755315" y="95279"/>
                  <a:pt x="519907" y="95279"/>
                </a:cubicBezTo>
                <a:close/>
                <a:moveTo>
                  <a:pt x="518970" y="0"/>
                </a:moveTo>
                <a:cubicBezTo>
                  <a:pt x="807495" y="0"/>
                  <a:pt x="1039813" y="234414"/>
                  <a:pt x="1039813" y="521337"/>
                </a:cubicBezTo>
                <a:cubicBezTo>
                  <a:pt x="1039813" y="521337"/>
                  <a:pt x="1039813" y="521337"/>
                  <a:pt x="1039813" y="1927820"/>
                </a:cubicBezTo>
                <a:cubicBezTo>
                  <a:pt x="1039813" y="1927820"/>
                  <a:pt x="1039813" y="1927820"/>
                  <a:pt x="946136" y="1927820"/>
                </a:cubicBezTo>
                <a:cubicBezTo>
                  <a:pt x="946136" y="1927820"/>
                  <a:pt x="946136" y="1927820"/>
                  <a:pt x="946136" y="821386"/>
                </a:cubicBezTo>
                <a:cubicBezTo>
                  <a:pt x="852459" y="954534"/>
                  <a:pt x="696956" y="1042673"/>
                  <a:pt x="518970" y="1042673"/>
                </a:cubicBezTo>
                <a:cubicBezTo>
                  <a:pt x="232319" y="1042673"/>
                  <a:pt x="0" y="810135"/>
                  <a:pt x="0" y="521337"/>
                </a:cubicBezTo>
                <a:cubicBezTo>
                  <a:pt x="0" y="234414"/>
                  <a:pt x="232319" y="0"/>
                  <a:pt x="518970" y="0"/>
                </a:cubicBezTo>
                <a:close/>
              </a:path>
            </a:pathLst>
          </a:custGeom>
          <a:solidFill>
            <a:srgbClr val="957F7C"/>
          </a:solidFill>
          <a:ln>
            <a:noFill/>
          </a:ln>
        </p:spPr>
        <p:txBody>
          <a:bodyPr/>
          <a:lstStyle/>
          <a:p>
            <a:endParaRPr lang="zh-CN">
              <a:latin typeface="Noto Sans S Chinese Medium"/>
              <a:ea typeface="Noto Sans S Chinese Medium"/>
            </a:endParaRPr>
          </a:p>
        </p:txBody>
      </p:sp>
      <p:sp>
        <p:nvSpPr>
          <p:cNvPr id="5" name="PA_任意多边形 5"/>
          <p:cNvSpPr/>
          <p:nvPr/>
        </p:nvSpPr>
        <p:spPr>
          <a:xfrm>
            <a:off x="4927600" y="2126319"/>
            <a:ext cx="1042988" cy="3017181"/>
          </a:xfrm>
          <a:custGeom>
            <a:rect l="l" t="t" r="r" b="b"/>
            <a:pathLst>
              <a:path w="1042988" h="3017181">
                <a:moveTo>
                  <a:pt x="523083" y="95280"/>
                </a:moveTo>
                <a:cubicBezTo>
                  <a:pt x="287675" y="95280"/>
                  <a:pt x="96839" y="286175"/>
                  <a:pt x="96839" y="521655"/>
                </a:cubicBezTo>
                <a:cubicBezTo>
                  <a:pt x="96839" y="757135"/>
                  <a:pt x="287675" y="948030"/>
                  <a:pt x="523083" y="948030"/>
                </a:cubicBezTo>
                <a:cubicBezTo>
                  <a:pt x="758491" y="948030"/>
                  <a:pt x="949327" y="757135"/>
                  <a:pt x="949327" y="521655"/>
                </a:cubicBezTo>
                <a:cubicBezTo>
                  <a:pt x="949327" y="286175"/>
                  <a:pt x="758491" y="95280"/>
                  <a:pt x="523083" y="95280"/>
                </a:cubicBezTo>
                <a:close/>
                <a:moveTo>
                  <a:pt x="521494" y="0"/>
                </a:moveTo>
                <a:cubicBezTo>
                  <a:pt x="810379" y="0"/>
                  <a:pt x="1042988" y="232524"/>
                  <a:pt x="1042988" y="521303"/>
                </a:cubicBezTo>
                <a:cubicBezTo>
                  <a:pt x="1042988" y="808207"/>
                  <a:pt x="810379" y="1042606"/>
                  <a:pt x="521494" y="1042606"/>
                </a:cubicBezTo>
                <a:cubicBezTo>
                  <a:pt x="345162" y="1042606"/>
                  <a:pt x="189464" y="954472"/>
                  <a:pt x="95670" y="819458"/>
                </a:cubicBezTo>
                <a:cubicBezTo>
                  <a:pt x="95670" y="819458"/>
                  <a:pt x="95670" y="819458"/>
                  <a:pt x="95670" y="3017181"/>
                </a:cubicBezTo>
                <a:cubicBezTo>
                  <a:pt x="95670" y="3017181"/>
                  <a:pt x="95670" y="3017181"/>
                  <a:pt x="0" y="3017181"/>
                </a:cubicBezTo>
                <a:cubicBezTo>
                  <a:pt x="0" y="3017181"/>
                  <a:pt x="0" y="3017181"/>
                  <a:pt x="0" y="521303"/>
                </a:cubicBezTo>
                <a:cubicBezTo>
                  <a:pt x="0" y="232524"/>
                  <a:pt x="234485" y="0"/>
                  <a:pt x="521494" y="0"/>
                </a:cubicBezTo>
                <a:close/>
              </a:path>
            </a:pathLst>
          </a:custGeom>
          <a:solidFill>
            <a:srgbClr val="DCACA5"/>
          </a:solidFill>
          <a:ln>
            <a:noFill/>
          </a:ln>
        </p:spPr>
        <p:txBody>
          <a:bodyPr/>
          <a:lstStyle/>
          <a:p>
            <a:endParaRPr lang="zh-CN">
              <a:latin typeface="Noto Sans S Chinese Medium"/>
              <a:ea typeface="Noto Sans S Chinese Medium"/>
            </a:endParaRPr>
          </a:p>
        </p:txBody>
      </p:sp>
      <p:sp>
        <p:nvSpPr>
          <p:cNvPr id="6" name="PA_任意多边形 6"/>
          <p:cNvSpPr/>
          <p:nvPr/>
        </p:nvSpPr>
        <p:spPr>
          <a:xfrm>
            <a:off x="5356226" y="3215681"/>
            <a:ext cx="1039813" cy="1927820"/>
          </a:xfrm>
          <a:custGeom>
            <a:rect l="l" t="t" r="r" b="b"/>
            <a:pathLst>
              <a:path w="1039813" h="1927820">
                <a:moveTo>
                  <a:pt x="519907" y="95279"/>
                </a:moveTo>
                <a:cubicBezTo>
                  <a:pt x="284499" y="95279"/>
                  <a:pt x="93663" y="286530"/>
                  <a:pt x="93663" y="522449"/>
                </a:cubicBezTo>
                <a:cubicBezTo>
                  <a:pt x="93663" y="758368"/>
                  <a:pt x="284499" y="949619"/>
                  <a:pt x="519907" y="949619"/>
                </a:cubicBezTo>
                <a:cubicBezTo>
                  <a:pt x="755315" y="949619"/>
                  <a:pt x="946151" y="758368"/>
                  <a:pt x="946151" y="522449"/>
                </a:cubicBezTo>
                <a:cubicBezTo>
                  <a:pt x="946151" y="286530"/>
                  <a:pt x="755315" y="95279"/>
                  <a:pt x="519907" y="95279"/>
                </a:cubicBezTo>
                <a:close/>
                <a:moveTo>
                  <a:pt x="520844" y="0"/>
                </a:moveTo>
                <a:cubicBezTo>
                  <a:pt x="807495" y="0"/>
                  <a:pt x="1039813" y="234414"/>
                  <a:pt x="1039813" y="521337"/>
                </a:cubicBezTo>
                <a:cubicBezTo>
                  <a:pt x="1039813" y="810135"/>
                  <a:pt x="807495" y="1042673"/>
                  <a:pt x="520844" y="1042673"/>
                </a:cubicBezTo>
                <a:cubicBezTo>
                  <a:pt x="342858" y="1042673"/>
                  <a:pt x="187354" y="954534"/>
                  <a:pt x="93677" y="821386"/>
                </a:cubicBezTo>
                <a:cubicBezTo>
                  <a:pt x="93677" y="821386"/>
                  <a:pt x="93677" y="821386"/>
                  <a:pt x="93677" y="1927820"/>
                </a:cubicBezTo>
                <a:cubicBezTo>
                  <a:pt x="93677" y="1927820"/>
                  <a:pt x="93677" y="1927820"/>
                  <a:pt x="0" y="1927820"/>
                </a:cubicBezTo>
                <a:cubicBezTo>
                  <a:pt x="0" y="1927820"/>
                  <a:pt x="0" y="1927820"/>
                  <a:pt x="0" y="521337"/>
                </a:cubicBezTo>
                <a:cubicBezTo>
                  <a:pt x="0" y="234414"/>
                  <a:pt x="232319" y="0"/>
                  <a:pt x="520844" y="0"/>
                </a:cubicBezTo>
                <a:close/>
              </a:path>
            </a:pathLst>
          </a:custGeom>
          <a:solidFill>
            <a:srgbClr val="73635B"/>
          </a:solidFill>
          <a:ln>
            <a:noFill/>
          </a:ln>
        </p:spPr>
        <p:txBody>
          <a:bodyPr/>
          <a:lstStyle/>
          <a:p>
            <a:endParaRPr lang="zh-CN">
              <a:latin typeface="Noto Sans S Chinese Medium"/>
              <a:ea typeface="Noto Sans S Chinese Medium"/>
            </a:endParaRPr>
          </a:p>
        </p:txBody>
      </p:sp>
      <p:sp>
        <p:nvSpPr>
          <p:cNvPr id="7" name="PA_任意多边形 12"/>
          <p:cNvSpPr>
            <a:spLocks noEditPoints="1"/>
          </p:cNvSpPr>
          <p:nvPr/>
        </p:nvSpPr>
        <p:spPr>
          <a:xfrm>
            <a:off x="5243514" y="2462974"/>
            <a:ext cx="414337" cy="370001"/>
          </a:xfrm>
          <a:custGeom>
            <a:rect l="0" t="0" r="r" b="b"/>
            <a:pathLst>
              <a:path w="414337" h="370001">
                <a:moveTo>
                  <a:pt x="166860" y="78485"/>
                </a:moveTo>
                <a:cubicBezTo>
                  <a:pt x="172484" y="82222"/>
                  <a:pt x="172484" y="91566"/>
                  <a:pt x="166860" y="97172"/>
                </a:cubicBezTo>
                <a:cubicBezTo>
                  <a:pt x="161235" y="100909"/>
                  <a:pt x="153736" y="100909"/>
                  <a:pt x="148111" y="97172"/>
                </a:cubicBezTo>
                <a:cubicBezTo>
                  <a:pt x="121864" y="69142"/>
                  <a:pt x="121864" y="69142"/>
                  <a:pt x="121864" y="69142"/>
                </a:cubicBezTo>
                <a:cubicBezTo>
                  <a:pt x="116239" y="63536"/>
                  <a:pt x="116239" y="56061"/>
                  <a:pt x="121864" y="50455"/>
                </a:cubicBezTo>
                <a:cubicBezTo>
                  <a:pt x="125613" y="44849"/>
                  <a:pt x="134988" y="44849"/>
                  <a:pt x="140612" y="50455"/>
                </a:cubicBezTo>
                <a:cubicBezTo>
                  <a:pt x="166860" y="78485"/>
                  <a:pt x="166860" y="78485"/>
                  <a:pt x="166860" y="78485"/>
                </a:cubicBezTo>
                <a:close/>
                <a:moveTo>
                  <a:pt x="129363" y="110253"/>
                </a:moveTo>
                <a:cubicBezTo>
                  <a:pt x="129363" y="110253"/>
                  <a:pt x="129363" y="110253"/>
                  <a:pt x="129363" y="110253"/>
                </a:cubicBezTo>
                <a:cubicBezTo>
                  <a:pt x="142487" y="110253"/>
                  <a:pt x="153736" y="112122"/>
                  <a:pt x="164985" y="115859"/>
                </a:cubicBezTo>
                <a:cubicBezTo>
                  <a:pt x="172484" y="104647"/>
                  <a:pt x="181858" y="97172"/>
                  <a:pt x="193107" y="89697"/>
                </a:cubicBezTo>
                <a:cubicBezTo>
                  <a:pt x="194982" y="89697"/>
                  <a:pt x="194982" y="89697"/>
                  <a:pt x="194982" y="89697"/>
                </a:cubicBezTo>
                <a:cubicBezTo>
                  <a:pt x="208106" y="80354"/>
                  <a:pt x="224979" y="76616"/>
                  <a:pt x="241853" y="76616"/>
                </a:cubicBezTo>
                <a:cubicBezTo>
                  <a:pt x="268100" y="76616"/>
                  <a:pt x="292473" y="87829"/>
                  <a:pt x="309347" y="104647"/>
                </a:cubicBezTo>
                <a:cubicBezTo>
                  <a:pt x="309347" y="104647"/>
                  <a:pt x="309347" y="104647"/>
                  <a:pt x="309347" y="104647"/>
                </a:cubicBezTo>
                <a:cubicBezTo>
                  <a:pt x="328095" y="121465"/>
                  <a:pt x="337469" y="145758"/>
                  <a:pt x="337469" y="171920"/>
                </a:cubicBezTo>
                <a:cubicBezTo>
                  <a:pt x="337469" y="181263"/>
                  <a:pt x="335594" y="192475"/>
                  <a:pt x="333719" y="201819"/>
                </a:cubicBezTo>
                <a:cubicBezTo>
                  <a:pt x="331845" y="207425"/>
                  <a:pt x="328095" y="213031"/>
                  <a:pt x="324345" y="218637"/>
                </a:cubicBezTo>
                <a:cubicBezTo>
                  <a:pt x="335594" y="235455"/>
                  <a:pt x="343094" y="254142"/>
                  <a:pt x="343094" y="272829"/>
                </a:cubicBezTo>
                <a:cubicBezTo>
                  <a:pt x="343094" y="300859"/>
                  <a:pt x="331845" y="323284"/>
                  <a:pt x="314971" y="341971"/>
                </a:cubicBezTo>
                <a:cubicBezTo>
                  <a:pt x="296223" y="358789"/>
                  <a:pt x="273725" y="370001"/>
                  <a:pt x="247477" y="370001"/>
                </a:cubicBezTo>
                <a:cubicBezTo>
                  <a:pt x="129363" y="370001"/>
                  <a:pt x="129363" y="370001"/>
                  <a:pt x="129363" y="370001"/>
                </a:cubicBezTo>
                <a:cubicBezTo>
                  <a:pt x="93741" y="370001"/>
                  <a:pt x="59994" y="355051"/>
                  <a:pt x="37497" y="330758"/>
                </a:cubicBezTo>
                <a:cubicBezTo>
                  <a:pt x="13124" y="308334"/>
                  <a:pt x="0" y="274698"/>
                  <a:pt x="0" y="239193"/>
                </a:cubicBezTo>
                <a:cubicBezTo>
                  <a:pt x="0" y="203687"/>
                  <a:pt x="13124" y="171920"/>
                  <a:pt x="37497" y="147627"/>
                </a:cubicBezTo>
                <a:cubicBezTo>
                  <a:pt x="59994" y="125202"/>
                  <a:pt x="93741" y="110253"/>
                  <a:pt x="129363" y="110253"/>
                </a:cubicBezTo>
                <a:close/>
                <a:moveTo>
                  <a:pt x="191232" y="125202"/>
                </a:moveTo>
                <a:cubicBezTo>
                  <a:pt x="191232" y="125202"/>
                  <a:pt x="191232" y="125202"/>
                  <a:pt x="191232" y="125202"/>
                </a:cubicBezTo>
                <a:cubicBezTo>
                  <a:pt x="193107" y="127071"/>
                  <a:pt x="196857" y="128940"/>
                  <a:pt x="198732" y="130808"/>
                </a:cubicBezTo>
                <a:cubicBezTo>
                  <a:pt x="217480" y="143889"/>
                  <a:pt x="232479" y="158839"/>
                  <a:pt x="243728" y="179394"/>
                </a:cubicBezTo>
                <a:cubicBezTo>
                  <a:pt x="247477" y="179394"/>
                  <a:pt x="247477" y="179394"/>
                  <a:pt x="247477" y="179394"/>
                </a:cubicBezTo>
                <a:cubicBezTo>
                  <a:pt x="269975" y="179394"/>
                  <a:pt x="288724" y="186869"/>
                  <a:pt x="305597" y="198081"/>
                </a:cubicBezTo>
                <a:cubicBezTo>
                  <a:pt x="307472" y="196213"/>
                  <a:pt x="307472" y="194344"/>
                  <a:pt x="307472" y="192475"/>
                </a:cubicBezTo>
                <a:cubicBezTo>
                  <a:pt x="311221" y="186869"/>
                  <a:pt x="311221" y="179394"/>
                  <a:pt x="311221" y="171920"/>
                </a:cubicBezTo>
                <a:cubicBezTo>
                  <a:pt x="311221" y="153233"/>
                  <a:pt x="303722" y="134546"/>
                  <a:pt x="290598" y="123334"/>
                </a:cubicBezTo>
                <a:cubicBezTo>
                  <a:pt x="290598" y="123334"/>
                  <a:pt x="290598" y="123334"/>
                  <a:pt x="290598" y="123334"/>
                </a:cubicBezTo>
                <a:cubicBezTo>
                  <a:pt x="279349" y="110253"/>
                  <a:pt x="260601" y="102778"/>
                  <a:pt x="241853" y="102778"/>
                </a:cubicBezTo>
                <a:cubicBezTo>
                  <a:pt x="228729" y="102778"/>
                  <a:pt x="217480" y="106515"/>
                  <a:pt x="208106" y="112122"/>
                </a:cubicBezTo>
                <a:cubicBezTo>
                  <a:pt x="206231" y="112122"/>
                  <a:pt x="206231" y="112122"/>
                  <a:pt x="206231" y="112122"/>
                </a:cubicBezTo>
                <a:cubicBezTo>
                  <a:pt x="200607" y="115859"/>
                  <a:pt x="194982" y="121465"/>
                  <a:pt x="191232" y="125202"/>
                </a:cubicBezTo>
                <a:close/>
                <a:moveTo>
                  <a:pt x="361842" y="185001"/>
                </a:moveTo>
                <a:cubicBezTo>
                  <a:pt x="361842" y="185001"/>
                  <a:pt x="361842" y="185001"/>
                  <a:pt x="361842" y="185001"/>
                </a:cubicBezTo>
                <a:cubicBezTo>
                  <a:pt x="354343" y="185001"/>
                  <a:pt x="348718" y="179394"/>
                  <a:pt x="348718" y="171920"/>
                </a:cubicBezTo>
                <a:cubicBezTo>
                  <a:pt x="348718" y="164445"/>
                  <a:pt x="354343" y="158839"/>
                  <a:pt x="361842" y="158839"/>
                </a:cubicBezTo>
                <a:cubicBezTo>
                  <a:pt x="401213" y="158839"/>
                  <a:pt x="401213" y="158839"/>
                  <a:pt x="401213" y="158839"/>
                </a:cubicBezTo>
                <a:cubicBezTo>
                  <a:pt x="408713" y="158839"/>
                  <a:pt x="414337" y="164445"/>
                  <a:pt x="414337" y="171920"/>
                </a:cubicBezTo>
                <a:cubicBezTo>
                  <a:pt x="414337" y="179394"/>
                  <a:pt x="408713" y="185001"/>
                  <a:pt x="401213" y="185001"/>
                </a:cubicBezTo>
                <a:cubicBezTo>
                  <a:pt x="361842" y="185001"/>
                  <a:pt x="361842" y="185001"/>
                  <a:pt x="361842" y="185001"/>
                </a:cubicBezTo>
                <a:close/>
                <a:moveTo>
                  <a:pt x="335594" y="97172"/>
                </a:moveTo>
                <a:cubicBezTo>
                  <a:pt x="335594" y="97172"/>
                  <a:pt x="335594" y="97172"/>
                  <a:pt x="335594" y="97172"/>
                </a:cubicBezTo>
                <a:cubicBezTo>
                  <a:pt x="331845" y="100909"/>
                  <a:pt x="322470" y="100909"/>
                  <a:pt x="316846" y="97172"/>
                </a:cubicBezTo>
                <a:cubicBezTo>
                  <a:pt x="313096" y="91566"/>
                  <a:pt x="313096" y="82222"/>
                  <a:pt x="316846" y="78485"/>
                </a:cubicBezTo>
                <a:cubicBezTo>
                  <a:pt x="344968" y="50455"/>
                  <a:pt x="344968" y="50455"/>
                  <a:pt x="344968" y="50455"/>
                </a:cubicBezTo>
                <a:cubicBezTo>
                  <a:pt x="350593" y="44849"/>
                  <a:pt x="358092" y="44849"/>
                  <a:pt x="363717" y="50455"/>
                </a:cubicBezTo>
                <a:cubicBezTo>
                  <a:pt x="369341" y="56061"/>
                  <a:pt x="369341" y="63536"/>
                  <a:pt x="363717" y="69142"/>
                </a:cubicBezTo>
                <a:cubicBezTo>
                  <a:pt x="335594" y="97172"/>
                  <a:pt x="335594" y="97172"/>
                  <a:pt x="335594" y="97172"/>
                </a:cubicBezTo>
                <a:close/>
                <a:moveTo>
                  <a:pt x="254977" y="52323"/>
                </a:moveTo>
                <a:cubicBezTo>
                  <a:pt x="254977" y="52323"/>
                  <a:pt x="254977" y="52323"/>
                  <a:pt x="254977" y="52323"/>
                </a:cubicBezTo>
                <a:cubicBezTo>
                  <a:pt x="254977" y="59798"/>
                  <a:pt x="249352" y="65404"/>
                  <a:pt x="241853" y="65404"/>
                </a:cubicBezTo>
                <a:cubicBezTo>
                  <a:pt x="234354" y="65404"/>
                  <a:pt x="228729" y="59798"/>
                  <a:pt x="228729" y="52323"/>
                </a:cubicBezTo>
                <a:cubicBezTo>
                  <a:pt x="228729" y="13081"/>
                  <a:pt x="228729" y="13081"/>
                  <a:pt x="228729" y="13081"/>
                </a:cubicBezTo>
                <a:cubicBezTo>
                  <a:pt x="228729" y="5606"/>
                  <a:pt x="234354" y="0"/>
                  <a:pt x="241853" y="0"/>
                </a:cubicBezTo>
                <a:cubicBezTo>
                  <a:pt x="249352" y="0"/>
                  <a:pt x="254977" y="5606"/>
                  <a:pt x="254977" y="13081"/>
                </a:cubicBezTo>
                <a:cubicBezTo>
                  <a:pt x="254977" y="52323"/>
                  <a:pt x="254977" y="52323"/>
                  <a:pt x="254977" y="52323"/>
                </a:cubicBezTo>
                <a:close/>
                <a:moveTo>
                  <a:pt x="185608" y="153233"/>
                </a:moveTo>
                <a:cubicBezTo>
                  <a:pt x="185608" y="153233"/>
                  <a:pt x="185608" y="153233"/>
                  <a:pt x="185608" y="153233"/>
                </a:cubicBezTo>
                <a:cubicBezTo>
                  <a:pt x="168735" y="142021"/>
                  <a:pt x="149986" y="136415"/>
                  <a:pt x="129363" y="136415"/>
                </a:cubicBezTo>
                <a:cubicBezTo>
                  <a:pt x="101241" y="136415"/>
                  <a:pt x="74993" y="147627"/>
                  <a:pt x="56245" y="166314"/>
                </a:cubicBezTo>
                <a:cubicBezTo>
                  <a:pt x="37497" y="185001"/>
                  <a:pt x="26248" y="211162"/>
                  <a:pt x="26248" y="239193"/>
                </a:cubicBezTo>
                <a:cubicBezTo>
                  <a:pt x="26248" y="269092"/>
                  <a:pt x="37497" y="293385"/>
                  <a:pt x="56245" y="312072"/>
                </a:cubicBezTo>
                <a:cubicBezTo>
                  <a:pt x="74993" y="330758"/>
                  <a:pt x="101241" y="341971"/>
                  <a:pt x="129363" y="341971"/>
                </a:cubicBezTo>
                <a:cubicBezTo>
                  <a:pt x="247477" y="341971"/>
                  <a:pt x="247477" y="341971"/>
                  <a:pt x="247477" y="341971"/>
                </a:cubicBezTo>
                <a:cubicBezTo>
                  <a:pt x="266226" y="341971"/>
                  <a:pt x="283099" y="334496"/>
                  <a:pt x="296223" y="323284"/>
                </a:cubicBezTo>
                <a:cubicBezTo>
                  <a:pt x="307472" y="310203"/>
                  <a:pt x="316846" y="293385"/>
                  <a:pt x="316846" y="272829"/>
                </a:cubicBezTo>
                <a:cubicBezTo>
                  <a:pt x="316846" y="254142"/>
                  <a:pt x="307472" y="237324"/>
                  <a:pt x="296223" y="224243"/>
                </a:cubicBezTo>
                <a:cubicBezTo>
                  <a:pt x="283099" y="213031"/>
                  <a:pt x="266226" y="203687"/>
                  <a:pt x="247477" y="203687"/>
                </a:cubicBezTo>
                <a:cubicBezTo>
                  <a:pt x="245602" y="203687"/>
                  <a:pt x="243728" y="203687"/>
                  <a:pt x="241853" y="205556"/>
                </a:cubicBezTo>
                <a:cubicBezTo>
                  <a:pt x="239978" y="205556"/>
                  <a:pt x="238103" y="205556"/>
                  <a:pt x="238103" y="205556"/>
                </a:cubicBezTo>
                <a:cubicBezTo>
                  <a:pt x="232479" y="205556"/>
                  <a:pt x="226854" y="203687"/>
                  <a:pt x="223105" y="198081"/>
                </a:cubicBezTo>
                <a:cubicBezTo>
                  <a:pt x="215605" y="179394"/>
                  <a:pt x="202481" y="164445"/>
                  <a:pt x="185608" y="153233"/>
                </a:cubicBezTo>
                <a:close/>
              </a:path>
            </a:pathLst>
          </a:custGeom>
          <a:solidFill>
            <a:srgbClr val="DCACA5"/>
          </a:solidFill>
          <a:ln>
            <a:noFill/>
          </a:ln>
        </p:spPr>
        <p:txBody>
          <a:bodyPr/>
          <a:lstStyle/>
          <a:p>
            <a:endParaRPr lang="zh-CN">
              <a:latin typeface="Noto Sans S Chinese Medium"/>
              <a:ea typeface="Noto Sans S Chinese Medium"/>
            </a:endParaRPr>
          </a:p>
        </p:txBody>
      </p:sp>
      <p:sp>
        <p:nvSpPr>
          <p:cNvPr id="8" name="PA_任意多边形 13"/>
          <p:cNvSpPr>
            <a:spLocks noEditPoints="1"/>
          </p:cNvSpPr>
          <p:nvPr/>
        </p:nvSpPr>
        <p:spPr>
          <a:xfrm>
            <a:off x="3521075" y="2485206"/>
            <a:ext cx="342900" cy="325537"/>
          </a:xfrm>
          <a:custGeom>
            <a:rect l="0" t="0" r="r" b="b"/>
            <a:pathLst>
              <a:path w="342900" h="325537">
                <a:moveTo>
                  <a:pt x="35602" y="179607"/>
                </a:moveTo>
                <a:cubicBezTo>
                  <a:pt x="50592" y="179607"/>
                  <a:pt x="50592" y="179607"/>
                  <a:pt x="50592" y="179607"/>
                </a:cubicBezTo>
                <a:cubicBezTo>
                  <a:pt x="50592" y="149672"/>
                  <a:pt x="50592" y="149672"/>
                  <a:pt x="50592" y="149672"/>
                </a:cubicBezTo>
                <a:cubicBezTo>
                  <a:pt x="35602" y="179607"/>
                  <a:pt x="35602" y="179607"/>
                  <a:pt x="35602" y="179607"/>
                </a:cubicBezTo>
                <a:close/>
                <a:moveTo>
                  <a:pt x="284813" y="0"/>
                </a:moveTo>
                <a:cubicBezTo>
                  <a:pt x="284813" y="0"/>
                  <a:pt x="284813" y="0"/>
                  <a:pt x="284813" y="0"/>
                </a:cubicBezTo>
                <a:cubicBezTo>
                  <a:pt x="288561" y="0"/>
                  <a:pt x="292308" y="3742"/>
                  <a:pt x="292308" y="7484"/>
                </a:cubicBezTo>
                <a:cubicBezTo>
                  <a:pt x="292308" y="13096"/>
                  <a:pt x="288561" y="14967"/>
                  <a:pt x="284813" y="14967"/>
                </a:cubicBezTo>
                <a:cubicBezTo>
                  <a:pt x="59961" y="14967"/>
                  <a:pt x="59961" y="14967"/>
                  <a:pt x="59961" y="14967"/>
                </a:cubicBezTo>
                <a:cubicBezTo>
                  <a:pt x="54339" y="14967"/>
                  <a:pt x="50592" y="13096"/>
                  <a:pt x="50592" y="7484"/>
                </a:cubicBezTo>
                <a:cubicBezTo>
                  <a:pt x="50592" y="3742"/>
                  <a:pt x="54339" y="0"/>
                  <a:pt x="59961" y="0"/>
                </a:cubicBezTo>
                <a:cubicBezTo>
                  <a:pt x="284813" y="0"/>
                  <a:pt x="284813" y="0"/>
                  <a:pt x="284813" y="0"/>
                </a:cubicBezTo>
                <a:close/>
                <a:moveTo>
                  <a:pt x="284813" y="31805"/>
                </a:moveTo>
                <a:cubicBezTo>
                  <a:pt x="284813" y="31805"/>
                  <a:pt x="284813" y="31805"/>
                  <a:pt x="284813" y="31805"/>
                </a:cubicBezTo>
                <a:cubicBezTo>
                  <a:pt x="288561" y="31805"/>
                  <a:pt x="292308" y="35547"/>
                  <a:pt x="292308" y="39289"/>
                </a:cubicBezTo>
                <a:cubicBezTo>
                  <a:pt x="292308" y="43031"/>
                  <a:pt x="288561" y="46773"/>
                  <a:pt x="284813" y="46773"/>
                </a:cubicBezTo>
                <a:cubicBezTo>
                  <a:pt x="59961" y="46773"/>
                  <a:pt x="59961" y="46773"/>
                  <a:pt x="59961" y="46773"/>
                </a:cubicBezTo>
                <a:cubicBezTo>
                  <a:pt x="54339" y="46773"/>
                  <a:pt x="50592" y="43031"/>
                  <a:pt x="50592" y="39289"/>
                </a:cubicBezTo>
                <a:cubicBezTo>
                  <a:pt x="50592" y="35547"/>
                  <a:pt x="54339" y="31805"/>
                  <a:pt x="59961" y="31805"/>
                </a:cubicBezTo>
                <a:cubicBezTo>
                  <a:pt x="284813" y="31805"/>
                  <a:pt x="284813" y="31805"/>
                  <a:pt x="284813" y="31805"/>
                </a:cubicBezTo>
                <a:close/>
                <a:moveTo>
                  <a:pt x="67456" y="179607"/>
                </a:moveTo>
                <a:cubicBezTo>
                  <a:pt x="67456" y="179607"/>
                  <a:pt x="67456" y="179607"/>
                  <a:pt x="67456" y="179607"/>
                </a:cubicBezTo>
                <a:cubicBezTo>
                  <a:pt x="91815" y="179607"/>
                  <a:pt x="91815" y="179607"/>
                  <a:pt x="91815" y="179607"/>
                </a:cubicBezTo>
                <a:cubicBezTo>
                  <a:pt x="91815" y="179607"/>
                  <a:pt x="91815" y="179607"/>
                  <a:pt x="91815" y="179607"/>
                </a:cubicBezTo>
                <a:cubicBezTo>
                  <a:pt x="99310" y="179607"/>
                  <a:pt x="103057" y="183348"/>
                  <a:pt x="104931" y="190832"/>
                </a:cubicBezTo>
                <a:cubicBezTo>
                  <a:pt x="106805" y="207670"/>
                  <a:pt x="116174" y="220766"/>
                  <a:pt x="127416" y="231992"/>
                </a:cubicBezTo>
                <a:cubicBezTo>
                  <a:pt x="138659" y="241346"/>
                  <a:pt x="155523" y="246959"/>
                  <a:pt x="172387" y="246959"/>
                </a:cubicBezTo>
                <a:cubicBezTo>
                  <a:pt x="189251" y="246959"/>
                  <a:pt x="204241" y="241346"/>
                  <a:pt x="217357" y="231992"/>
                </a:cubicBezTo>
                <a:cubicBezTo>
                  <a:pt x="228600" y="220766"/>
                  <a:pt x="237969" y="205799"/>
                  <a:pt x="239843" y="190832"/>
                </a:cubicBezTo>
                <a:cubicBezTo>
                  <a:pt x="241716" y="183348"/>
                  <a:pt x="247338" y="179607"/>
                  <a:pt x="252959" y="179607"/>
                </a:cubicBezTo>
                <a:cubicBezTo>
                  <a:pt x="277318" y="179607"/>
                  <a:pt x="277318" y="179607"/>
                  <a:pt x="277318" y="179607"/>
                </a:cubicBezTo>
                <a:cubicBezTo>
                  <a:pt x="277318" y="78578"/>
                  <a:pt x="277318" y="78578"/>
                  <a:pt x="277318" y="78578"/>
                </a:cubicBezTo>
                <a:cubicBezTo>
                  <a:pt x="67456" y="78578"/>
                  <a:pt x="67456" y="78578"/>
                  <a:pt x="67456" y="78578"/>
                </a:cubicBezTo>
                <a:cubicBezTo>
                  <a:pt x="67456" y="179607"/>
                  <a:pt x="67456" y="179607"/>
                  <a:pt x="67456" y="179607"/>
                </a:cubicBezTo>
                <a:close/>
                <a:moveTo>
                  <a:pt x="292308" y="179607"/>
                </a:moveTo>
                <a:cubicBezTo>
                  <a:pt x="292308" y="179607"/>
                  <a:pt x="292308" y="179607"/>
                  <a:pt x="292308" y="179607"/>
                </a:cubicBezTo>
                <a:cubicBezTo>
                  <a:pt x="309172" y="179607"/>
                  <a:pt x="309172" y="179607"/>
                  <a:pt x="309172" y="179607"/>
                </a:cubicBezTo>
                <a:cubicBezTo>
                  <a:pt x="292308" y="149672"/>
                  <a:pt x="292308" y="149672"/>
                  <a:pt x="292308" y="149672"/>
                </a:cubicBezTo>
                <a:cubicBezTo>
                  <a:pt x="292308" y="179607"/>
                  <a:pt x="292308" y="179607"/>
                  <a:pt x="292308" y="179607"/>
                </a:cubicBezTo>
                <a:close/>
                <a:moveTo>
                  <a:pt x="292308" y="97287"/>
                </a:moveTo>
                <a:cubicBezTo>
                  <a:pt x="292308" y="97287"/>
                  <a:pt x="292308" y="97287"/>
                  <a:pt x="292308" y="97287"/>
                </a:cubicBezTo>
                <a:cubicBezTo>
                  <a:pt x="341026" y="181478"/>
                  <a:pt x="341026" y="181478"/>
                  <a:pt x="341026" y="181478"/>
                </a:cubicBezTo>
                <a:cubicBezTo>
                  <a:pt x="342900" y="185219"/>
                  <a:pt x="342900" y="187090"/>
                  <a:pt x="342900" y="190832"/>
                </a:cubicBezTo>
                <a:cubicBezTo>
                  <a:pt x="342900" y="190832"/>
                  <a:pt x="342900" y="190832"/>
                  <a:pt x="342900" y="192703"/>
                </a:cubicBezTo>
                <a:cubicBezTo>
                  <a:pt x="342900" y="192703"/>
                  <a:pt x="342900" y="192703"/>
                  <a:pt x="342900" y="192703"/>
                </a:cubicBezTo>
                <a:cubicBezTo>
                  <a:pt x="342900" y="312441"/>
                  <a:pt x="342900" y="312441"/>
                  <a:pt x="342900" y="312441"/>
                </a:cubicBezTo>
                <a:cubicBezTo>
                  <a:pt x="342900" y="319924"/>
                  <a:pt x="337279" y="325537"/>
                  <a:pt x="329784" y="325537"/>
                </a:cubicBezTo>
                <a:cubicBezTo>
                  <a:pt x="329784" y="325537"/>
                  <a:pt x="329784" y="325537"/>
                  <a:pt x="329784" y="325537"/>
                </a:cubicBezTo>
                <a:cubicBezTo>
                  <a:pt x="13116" y="325537"/>
                  <a:pt x="13116" y="325537"/>
                  <a:pt x="13116" y="325537"/>
                </a:cubicBezTo>
                <a:cubicBezTo>
                  <a:pt x="7495" y="325537"/>
                  <a:pt x="0" y="319924"/>
                  <a:pt x="0" y="312441"/>
                </a:cubicBezTo>
                <a:cubicBezTo>
                  <a:pt x="0" y="312441"/>
                  <a:pt x="0" y="312441"/>
                  <a:pt x="0" y="312441"/>
                </a:cubicBezTo>
                <a:cubicBezTo>
                  <a:pt x="0" y="192703"/>
                  <a:pt x="0" y="192703"/>
                  <a:pt x="0" y="192703"/>
                </a:cubicBezTo>
                <a:cubicBezTo>
                  <a:pt x="0" y="190832"/>
                  <a:pt x="0" y="190832"/>
                  <a:pt x="0" y="190832"/>
                </a:cubicBezTo>
                <a:cubicBezTo>
                  <a:pt x="0" y="187090"/>
                  <a:pt x="0" y="185219"/>
                  <a:pt x="1874" y="181478"/>
                </a:cubicBezTo>
                <a:cubicBezTo>
                  <a:pt x="50592" y="97287"/>
                  <a:pt x="50592" y="97287"/>
                  <a:pt x="50592" y="97287"/>
                </a:cubicBezTo>
                <a:cubicBezTo>
                  <a:pt x="50592" y="71094"/>
                  <a:pt x="50592" y="71094"/>
                  <a:pt x="50592" y="71094"/>
                </a:cubicBezTo>
                <a:cubicBezTo>
                  <a:pt x="50592" y="71094"/>
                  <a:pt x="50592" y="71094"/>
                  <a:pt x="50592" y="71094"/>
                </a:cubicBezTo>
                <a:cubicBezTo>
                  <a:pt x="50592" y="67352"/>
                  <a:pt x="54339" y="63611"/>
                  <a:pt x="59961" y="63611"/>
                </a:cubicBezTo>
                <a:cubicBezTo>
                  <a:pt x="284813" y="63611"/>
                  <a:pt x="284813" y="63611"/>
                  <a:pt x="284813" y="63611"/>
                </a:cubicBezTo>
                <a:cubicBezTo>
                  <a:pt x="284813" y="63611"/>
                  <a:pt x="284813" y="63611"/>
                  <a:pt x="284813" y="63611"/>
                </a:cubicBezTo>
                <a:cubicBezTo>
                  <a:pt x="288561" y="63611"/>
                  <a:pt x="292308" y="67352"/>
                  <a:pt x="292308" y="71094"/>
                </a:cubicBezTo>
                <a:cubicBezTo>
                  <a:pt x="292308" y="97287"/>
                  <a:pt x="292308" y="97287"/>
                  <a:pt x="292308" y="97287"/>
                </a:cubicBezTo>
                <a:close/>
                <a:moveTo>
                  <a:pt x="80572" y="205799"/>
                </a:moveTo>
                <a:cubicBezTo>
                  <a:pt x="80572" y="205799"/>
                  <a:pt x="80572" y="205799"/>
                  <a:pt x="80572" y="205799"/>
                </a:cubicBezTo>
                <a:cubicBezTo>
                  <a:pt x="28107" y="205799"/>
                  <a:pt x="28107" y="205799"/>
                  <a:pt x="28107" y="205799"/>
                </a:cubicBezTo>
                <a:cubicBezTo>
                  <a:pt x="28107" y="299344"/>
                  <a:pt x="28107" y="299344"/>
                  <a:pt x="28107" y="299344"/>
                </a:cubicBezTo>
                <a:cubicBezTo>
                  <a:pt x="316667" y="299344"/>
                  <a:pt x="316667" y="299344"/>
                  <a:pt x="316667" y="299344"/>
                </a:cubicBezTo>
                <a:cubicBezTo>
                  <a:pt x="316667" y="205799"/>
                  <a:pt x="316667" y="205799"/>
                  <a:pt x="316667" y="205799"/>
                </a:cubicBezTo>
                <a:cubicBezTo>
                  <a:pt x="264202" y="205799"/>
                  <a:pt x="264202" y="205799"/>
                  <a:pt x="264202" y="205799"/>
                </a:cubicBezTo>
                <a:cubicBezTo>
                  <a:pt x="258580" y="222637"/>
                  <a:pt x="247338" y="239475"/>
                  <a:pt x="234221" y="250701"/>
                </a:cubicBezTo>
                <a:cubicBezTo>
                  <a:pt x="217357" y="265668"/>
                  <a:pt x="194872" y="275023"/>
                  <a:pt x="172387" y="275023"/>
                </a:cubicBezTo>
                <a:cubicBezTo>
                  <a:pt x="148028" y="275023"/>
                  <a:pt x="127416" y="265668"/>
                  <a:pt x="110552" y="250701"/>
                </a:cubicBezTo>
                <a:cubicBezTo>
                  <a:pt x="95562" y="239475"/>
                  <a:pt x="86193" y="222637"/>
                  <a:pt x="80572" y="205799"/>
                </a:cubicBezTo>
                <a:close/>
              </a:path>
            </a:pathLst>
          </a:custGeom>
          <a:solidFill>
            <a:srgbClr val="ECD0CD"/>
          </a:solidFill>
          <a:ln>
            <a:noFill/>
          </a:ln>
        </p:spPr>
        <p:txBody>
          <a:bodyPr/>
          <a:lstStyle/>
          <a:p>
            <a:endParaRPr lang="zh-CN">
              <a:latin typeface="Noto Sans S Chinese Medium"/>
              <a:ea typeface="Noto Sans S Chinese Medium"/>
            </a:endParaRPr>
          </a:p>
        </p:txBody>
      </p:sp>
      <p:sp>
        <p:nvSpPr>
          <p:cNvPr id="9" name="PA_任意多边形 14"/>
          <p:cNvSpPr>
            <a:spLocks noEditPoints="1"/>
          </p:cNvSpPr>
          <p:nvPr/>
        </p:nvSpPr>
        <p:spPr>
          <a:xfrm>
            <a:off x="3105150" y="3572978"/>
            <a:ext cx="323850" cy="328714"/>
          </a:xfrm>
          <a:custGeom>
            <a:rect l="0" t="0" r="r" b="b"/>
            <a:pathLst>
              <a:path w="323850" h="328714">
                <a:moveTo>
                  <a:pt x="263947" y="306302"/>
                </a:moveTo>
                <a:cubicBezTo>
                  <a:pt x="153501" y="231594"/>
                  <a:pt x="153501" y="231594"/>
                  <a:pt x="153501" y="231594"/>
                </a:cubicBezTo>
                <a:cubicBezTo>
                  <a:pt x="149757" y="229726"/>
                  <a:pt x="147885" y="225991"/>
                  <a:pt x="147885" y="222255"/>
                </a:cubicBezTo>
                <a:cubicBezTo>
                  <a:pt x="147885" y="222255"/>
                  <a:pt x="147885" y="222255"/>
                  <a:pt x="147885" y="222255"/>
                </a:cubicBezTo>
                <a:cubicBezTo>
                  <a:pt x="134782" y="222255"/>
                  <a:pt x="134782" y="222255"/>
                  <a:pt x="134782" y="222255"/>
                </a:cubicBezTo>
                <a:cubicBezTo>
                  <a:pt x="159117" y="293228"/>
                  <a:pt x="159117" y="293228"/>
                  <a:pt x="159117" y="293228"/>
                </a:cubicBezTo>
                <a:cubicBezTo>
                  <a:pt x="160989" y="300699"/>
                  <a:pt x="157245" y="308169"/>
                  <a:pt x="151629" y="310037"/>
                </a:cubicBezTo>
                <a:cubicBezTo>
                  <a:pt x="127294" y="319376"/>
                  <a:pt x="127294" y="319376"/>
                  <a:pt x="127294" y="319376"/>
                </a:cubicBezTo>
                <a:cubicBezTo>
                  <a:pt x="101086" y="326846"/>
                  <a:pt x="101086" y="326846"/>
                  <a:pt x="101086" y="326846"/>
                </a:cubicBezTo>
                <a:cubicBezTo>
                  <a:pt x="95470" y="328714"/>
                  <a:pt x="87982" y="324979"/>
                  <a:pt x="86110" y="319376"/>
                </a:cubicBezTo>
                <a:cubicBezTo>
                  <a:pt x="50543" y="220388"/>
                  <a:pt x="50543" y="220388"/>
                  <a:pt x="50543" y="220388"/>
                </a:cubicBezTo>
                <a:cubicBezTo>
                  <a:pt x="37439" y="216652"/>
                  <a:pt x="26208" y="209182"/>
                  <a:pt x="16848" y="199843"/>
                </a:cubicBezTo>
                <a:cubicBezTo>
                  <a:pt x="5616" y="186769"/>
                  <a:pt x="0" y="171828"/>
                  <a:pt x="0" y="155019"/>
                </a:cubicBezTo>
                <a:cubicBezTo>
                  <a:pt x="0" y="136342"/>
                  <a:pt x="7488" y="119532"/>
                  <a:pt x="18720" y="108326"/>
                </a:cubicBezTo>
                <a:cubicBezTo>
                  <a:pt x="18720" y="108326"/>
                  <a:pt x="18720" y="108326"/>
                  <a:pt x="18720" y="108326"/>
                </a:cubicBezTo>
                <a:cubicBezTo>
                  <a:pt x="18720" y="108326"/>
                  <a:pt x="18720" y="108326"/>
                  <a:pt x="18720" y="108326"/>
                </a:cubicBezTo>
                <a:cubicBezTo>
                  <a:pt x="31823" y="95252"/>
                  <a:pt x="48671" y="87782"/>
                  <a:pt x="65519" y="87782"/>
                </a:cubicBezTo>
                <a:cubicBezTo>
                  <a:pt x="147885" y="87782"/>
                  <a:pt x="147885" y="87782"/>
                  <a:pt x="147885" y="87782"/>
                </a:cubicBezTo>
                <a:cubicBezTo>
                  <a:pt x="147885" y="84046"/>
                  <a:pt x="149757" y="80311"/>
                  <a:pt x="153501" y="76575"/>
                </a:cubicBezTo>
                <a:cubicBezTo>
                  <a:pt x="263947" y="3735"/>
                  <a:pt x="263947" y="3735"/>
                  <a:pt x="263947" y="3735"/>
                </a:cubicBezTo>
                <a:cubicBezTo>
                  <a:pt x="269563" y="0"/>
                  <a:pt x="278923" y="1868"/>
                  <a:pt x="282667" y="7471"/>
                </a:cubicBezTo>
                <a:cubicBezTo>
                  <a:pt x="284539" y="9338"/>
                  <a:pt x="284539" y="13074"/>
                  <a:pt x="284539" y="14942"/>
                </a:cubicBezTo>
                <a:cubicBezTo>
                  <a:pt x="284539" y="104591"/>
                  <a:pt x="284539" y="104591"/>
                  <a:pt x="284539" y="104591"/>
                </a:cubicBezTo>
                <a:cubicBezTo>
                  <a:pt x="293899" y="106459"/>
                  <a:pt x="301386" y="110194"/>
                  <a:pt x="308874" y="117665"/>
                </a:cubicBezTo>
                <a:cubicBezTo>
                  <a:pt x="308874" y="117665"/>
                  <a:pt x="308874" y="117665"/>
                  <a:pt x="308874" y="117665"/>
                </a:cubicBezTo>
                <a:cubicBezTo>
                  <a:pt x="318234" y="127003"/>
                  <a:pt x="323850" y="140077"/>
                  <a:pt x="323850" y="155019"/>
                </a:cubicBezTo>
                <a:cubicBezTo>
                  <a:pt x="323850" y="169960"/>
                  <a:pt x="318234" y="183034"/>
                  <a:pt x="308874" y="192372"/>
                </a:cubicBezTo>
                <a:cubicBezTo>
                  <a:pt x="308874" y="192372"/>
                  <a:pt x="308874" y="192372"/>
                  <a:pt x="308874" y="192372"/>
                </a:cubicBezTo>
                <a:cubicBezTo>
                  <a:pt x="308874" y="192372"/>
                  <a:pt x="308874" y="192372"/>
                  <a:pt x="308874" y="192372"/>
                </a:cubicBezTo>
                <a:cubicBezTo>
                  <a:pt x="301386" y="197975"/>
                  <a:pt x="293899" y="203579"/>
                  <a:pt x="284539" y="205446"/>
                </a:cubicBezTo>
                <a:cubicBezTo>
                  <a:pt x="284539" y="295096"/>
                  <a:pt x="284539" y="295096"/>
                  <a:pt x="284539" y="295096"/>
                </a:cubicBezTo>
                <a:cubicBezTo>
                  <a:pt x="284539" y="302566"/>
                  <a:pt x="278923" y="308169"/>
                  <a:pt x="271435" y="308169"/>
                </a:cubicBezTo>
                <a:cubicBezTo>
                  <a:pt x="267691" y="308169"/>
                  <a:pt x="265819" y="308169"/>
                  <a:pt x="263947" y="306302"/>
                </a:cubicBezTo>
                <a:close/>
                <a:moveTo>
                  <a:pt x="157245" y="194240"/>
                </a:moveTo>
                <a:cubicBezTo>
                  <a:pt x="157245" y="194240"/>
                  <a:pt x="157245" y="194240"/>
                  <a:pt x="157245" y="194240"/>
                </a:cubicBezTo>
                <a:cubicBezTo>
                  <a:pt x="157245" y="115797"/>
                  <a:pt x="157245" y="115797"/>
                  <a:pt x="157245" y="115797"/>
                </a:cubicBezTo>
                <a:cubicBezTo>
                  <a:pt x="65519" y="115797"/>
                  <a:pt x="65519" y="115797"/>
                  <a:pt x="65519" y="115797"/>
                </a:cubicBezTo>
                <a:cubicBezTo>
                  <a:pt x="54287" y="115797"/>
                  <a:pt x="44927" y="119532"/>
                  <a:pt x="37439" y="127003"/>
                </a:cubicBezTo>
                <a:cubicBezTo>
                  <a:pt x="29951" y="134474"/>
                  <a:pt x="26208" y="143812"/>
                  <a:pt x="26208" y="155019"/>
                </a:cubicBezTo>
                <a:cubicBezTo>
                  <a:pt x="26208" y="166225"/>
                  <a:pt x="29951" y="175563"/>
                  <a:pt x="35567" y="181166"/>
                </a:cubicBezTo>
                <a:cubicBezTo>
                  <a:pt x="43055" y="188637"/>
                  <a:pt x="50543" y="194240"/>
                  <a:pt x="61775" y="194240"/>
                </a:cubicBezTo>
                <a:cubicBezTo>
                  <a:pt x="65519" y="196108"/>
                  <a:pt x="71135" y="197975"/>
                  <a:pt x="73007" y="203579"/>
                </a:cubicBezTo>
                <a:cubicBezTo>
                  <a:pt x="104830" y="298831"/>
                  <a:pt x="104830" y="298831"/>
                  <a:pt x="104830" y="298831"/>
                </a:cubicBezTo>
                <a:cubicBezTo>
                  <a:pt x="117934" y="293228"/>
                  <a:pt x="117934" y="293228"/>
                  <a:pt x="117934" y="293228"/>
                </a:cubicBezTo>
                <a:cubicBezTo>
                  <a:pt x="129166" y="289492"/>
                  <a:pt x="129166" y="289492"/>
                  <a:pt x="129166" y="289492"/>
                </a:cubicBezTo>
                <a:cubicBezTo>
                  <a:pt x="102958" y="212917"/>
                  <a:pt x="102958" y="212917"/>
                  <a:pt x="102958" y="212917"/>
                </a:cubicBezTo>
                <a:cubicBezTo>
                  <a:pt x="102958" y="211049"/>
                  <a:pt x="102958" y="211049"/>
                  <a:pt x="102958" y="209182"/>
                </a:cubicBezTo>
                <a:cubicBezTo>
                  <a:pt x="102958" y="201711"/>
                  <a:pt x="108574" y="194240"/>
                  <a:pt x="116062" y="194240"/>
                </a:cubicBezTo>
                <a:cubicBezTo>
                  <a:pt x="157245" y="194240"/>
                  <a:pt x="157245" y="194240"/>
                  <a:pt x="157245" y="194240"/>
                </a:cubicBezTo>
                <a:close/>
                <a:moveTo>
                  <a:pt x="174093" y="102723"/>
                </a:moveTo>
                <a:cubicBezTo>
                  <a:pt x="174093" y="102723"/>
                  <a:pt x="174093" y="102723"/>
                  <a:pt x="174093" y="102723"/>
                </a:cubicBezTo>
                <a:cubicBezTo>
                  <a:pt x="174093" y="207314"/>
                  <a:pt x="174093" y="207314"/>
                  <a:pt x="174093" y="207314"/>
                </a:cubicBezTo>
                <a:cubicBezTo>
                  <a:pt x="174093" y="209182"/>
                  <a:pt x="174093" y="209182"/>
                  <a:pt x="174093" y="209182"/>
                </a:cubicBezTo>
                <a:cubicBezTo>
                  <a:pt x="174093" y="209182"/>
                  <a:pt x="174093" y="209182"/>
                  <a:pt x="174093" y="209182"/>
                </a:cubicBezTo>
                <a:cubicBezTo>
                  <a:pt x="174093" y="209182"/>
                  <a:pt x="174093" y="209182"/>
                  <a:pt x="174093" y="209182"/>
                </a:cubicBezTo>
                <a:cubicBezTo>
                  <a:pt x="174093" y="214785"/>
                  <a:pt x="174093" y="214785"/>
                  <a:pt x="174093" y="214785"/>
                </a:cubicBezTo>
                <a:cubicBezTo>
                  <a:pt x="258331" y="270816"/>
                  <a:pt x="258331" y="270816"/>
                  <a:pt x="258331" y="270816"/>
                </a:cubicBezTo>
                <a:cubicBezTo>
                  <a:pt x="258331" y="39222"/>
                  <a:pt x="258331" y="39222"/>
                  <a:pt x="258331" y="39222"/>
                </a:cubicBezTo>
                <a:cubicBezTo>
                  <a:pt x="174093" y="95252"/>
                  <a:pt x="174093" y="95252"/>
                  <a:pt x="174093" y="95252"/>
                </a:cubicBezTo>
                <a:cubicBezTo>
                  <a:pt x="174093" y="100855"/>
                  <a:pt x="174093" y="100855"/>
                  <a:pt x="174093" y="100855"/>
                </a:cubicBezTo>
                <a:cubicBezTo>
                  <a:pt x="174093" y="102723"/>
                  <a:pt x="174093" y="102723"/>
                  <a:pt x="174093" y="102723"/>
                </a:cubicBezTo>
                <a:cubicBezTo>
                  <a:pt x="174093" y="102723"/>
                  <a:pt x="174093" y="102723"/>
                  <a:pt x="174093" y="102723"/>
                </a:cubicBezTo>
                <a:close/>
                <a:moveTo>
                  <a:pt x="284539" y="121400"/>
                </a:moveTo>
                <a:cubicBezTo>
                  <a:pt x="284539" y="121400"/>
                  <a:pt x="284539" y="121400"/>
                  <a:pt x="284539" y="121400"/>
                </a:cubicBezTo>
                <a:cubicBezTo>
                  <a:pt x="284539" y="188637"/>
                  <a:pt x="284539" y="188637"/>
                  <a:pt x="284539" y="188637"/>
                </a:cubicBezTo>
                <a:cubicBezTo>
                  <a:pt x="290155" y="186769"/>
                  <a:pt x="293899" y="184902"/>
                  <a:pt x="297642" y="181166"/>
                </a:cubicBezTo>
                <a:cubicBezTo>
                  <a:pt x="297642" y="181166"/>
                  <a:pt x="297642" y="181166"/>
                  <a:pt x="297642" y="181166"/>
                </a:cubicBezTo>
                <a:cubicBezTo>
                  <a:pt x="305130" y="173695"/>
                  <a:pt x="308874" y="166225"/>
                  <a:pt x="308874" y="155019"/>
                </a:cubicBezTo>
                <a:cubicBezTo>
                  <a:pt x="308874" y="145680"/>
                  <a:pt x="305130" y="136342"/>
                  <a:pt x="297642" y="128871"/>
                </a:cubicBezTo>
                <a:cubicBezTo>
                  <a:pt x="297642" y="128871"/>
                  <a:pt x="297642" y="128871"/>
                  <a:pt x="297642" y="128871"/>
                </a:cubicBezTo>
                <a:cubicBezTo>
                  <a:pt x="293899" y="125135"/>
                  <a:pt x="290155" y="123268"/>
                  <a:pt x="284539" y="121400"/>
                </a:cubicBezTo>
                <a:close/>
              </a:path>
            </a:pathLst>
          </a:custGeom>
          <a:solidFill>
            <a:srgbClr val="957F7C"/>
          </a:solidFill>
          <a:ln>
            <a:noFill/>
          </a:ln>
        </p:spPr>
        <p:txBody>
          <a:bodyPr/>
          <a:lstStyle/>
          <a:p>
            <a:endParaRPr lang="zh-CN">
              <a:latin typeface="Noto Sans S Chinese Medium"/>
              <a:ea typeface="Noto Sans S Chinese Medium"/>
            </a:endParaRPr>
          </a:p>
        </p:txBody>
      </p:sp>
      <p:sp>
        <p:nvSpPr>
          <p:cNvPr id="10" name="PA_任意多边形 15"/>
          <p:cNvSpPr>
            <a:spLocks noEditPoints="1"/>
          </p:cNvSpPr>
          <p:nvPr/>
        </p:nvSpPr>
        <p:spPr>
          <a:xfrm>
            <a:off x="5703888" y="3557098"/>
            <a:ext cx="342900" cy="360474"/>
          </a:xfrm>
          <a:custGeom>
            <a:rect l="0" t="0" r="r" b="b"/>
            <a:pathLst>
              <a:path w="342900" h="360474">
                <a:moveTo>
                  <a:pt x="172387" y="0"/>
                </a:moveTo>
                <a:cubicBezTo>
                  <a:pt x="219231" y="0"/>
                  <a:pt x="262328" y="20652"/>
                  <a:pt x="292308" y="50692"/>
                </a:cubicBezTo>
                <a:cubicBezTo>
                  <a:pt x="324162" y="82609"/>
                  <a:pt x="342900" y="125790"/>
                  <a:pt x="342900" y="172727"/>
                </a:cubicBezTo>
                <a:cubicBezTo>
                  <a:pt x="342900" y="214031"/>
                  <a:pt x="327910" y="253458"/>
                  <a:pt x="301677" y="283498"/>
                </a:cubicBezTo>
                <a:cubicBezTo>
                  <a:pt x="292308" y="296640"/>
                  <a:pt x="269823" y="279743"/>
                  <a:pt x="282939" y="266601"/>
                </a:cubicBezTo>
                <a:cubicBezTo>
                  <a:pt x="301677" y="242193"/>
                  <a:pt x="314793" y="212154"/>
                  <a:pt x="316667" y="180237"/>
                </a:cubicBezTo>
                <a:cubicBezTo>
                  <a:pt x="266075" y="180237"/>
                  <a:pt x="266075" y="180237"/>
                  <a:pt x="266075" y="180237"/>
                </a:cubicBezTo>
                <a:cubicBezTo>
                  <a:pt x="266075" y="202767"/>
                  <a:pt x="262328" y="223419"/>
                  <a:pt x="258580" y="242193"/>
                </a:cubicBezTo>
                <a:cubicBezTo>
                  <a:pt x="254833" y="253458"/>
                  <a:pt x="239843" y="249703"/>
                  <a:pt x="241716" y="238439"/>
                </a:cubicBezTo>
                <a:cubicBezTo>
                  <a:pt x="247338" y="221541"/>
                  <a:pt x="249211" y="200889"/>
                  <a:pt x="251085" y="180237"/>
                </a:cubicBezTo>
                <a:cubicBezTo>
                  <a:pt x="185503" y="180237"/>
                  <a:pt x="157397" y="180237"/>
                  <a:pt x="91815" y="180237"/>
                </a:cubicBezTo>
                <a:cubicBezTo>
                  <a:pt x="93689" y="200889"/>
                  <a:pt x="95562" y="221541"/>
                  <a:pt x="101184" y="238439"/>
                </a:cubicBezTo>
                <a:cubicBezTo>
                  <a:pt x="103057" y="249703"/>
                  <a:pt x="88067" y="253458"/>
                  <a:pt x="84320" y="240316"/>
                </a:cubicBezTo>
                <a:cubicBezTo>
                  <a:pt x="80572" y="221541"/>
                  <a:pt x="76825" y="200889"/>
                  <a:pt x="76825" y="180237"/>
                </a:cubicBezTo>
                <a:cubicBezTo>
                  <a:pt x="26233" y="180237"/>
                  <a:pt x="26233" y="180237"/>
                  <a:pt x="26233" y="180237"/>
                </a:cubicBezTo>
                <a:cubicBezTo>
                  <a:pt x="28107" y="214031"/>
                  <a:pt x="41223" y="242193"/>
                  <a:pt x="61834" y="266601"/>
                </a:cubicBezTo>
                <a:cubicBezTo>
                  <a:pt x="73077" y="279743"/>
                  <a:pt x="52466" y="296640"/>
                  <a:pt x="41223" y="283498"/>
                </a:cubicBezTo>
                <a:cubicBezTo>
                  <a:pt x="14990" y="253458"/>
                  <a:pt x="0" y="214031"/>
                  <a:pt x="0" y="172727"/>
                </a:cubicBezTo>
                <a:cubicBezTo>
                  <a:pt x="0" y="125790"/>
                  <a:pt x="18738" y="82609"/>
                  <a:pt x="50592" y="50692"/>
                </a:cubicBezTo>
                <a:cubicBezTo>
                  <a:pt x="80572" y="20652"/>
                  <a:pt x="123669" y="0"/>
                  <a:pt x="172387" y="0"/>
                </a:cubicBezTo>
                <a:close/>
                <a:moveTo>
                  <a:pt x="222979" y="311660"/>
                </a:moveTo>
                <a:cubicBezTo>
                  <a:pt x="222979" y="311660"/>
                  <a:pt x="222979" y="311660"/>
                  <a:pt x="222979" y="311660"/>
                </a:cubicBezTo>
                <a:cubicBezTo>
                  <a:pt x="222979" y="347332"/>
                  <a:pt x="222979" y="347332"/>
                  <a:pt x="222979" y="347332"/>
                </a:cubicBezTo>
                <a:cubicBezTo>
                  <a:pt x="222979" y="354842"/>
                  <a:pt x="217357" y="360474"/>
                  <a:pt x="209862" y="360474"/>
                </a:cubicBezTo>
                <a:cubicBezTo>
                  <a:pt x="209862" y="360474"/>
                  <a:pt x="209862" y="360474"/>
                  <a:pt x="209862" y="360474"/>
                </a:cubicBezTo>
                <a:cubicBezTo>
                  <a:pt x="133038" y="360474"/>
                  <a:pt x="133038" y="360474"/>
                  <a:pt x="133038" y="360474"/>
                </a:cubicBezTo>
                <a:cubicBezTo>
                  <a:pt x="125543" y="360474"/>
                  <a:pt x="119921" y="354842"/>
                  <a:pt x="119921" y="347332"/>
                </a:cubicBezTo>
                <a:cubicBezTo>
                  <a:pt x="119921" y="347332"/>
                  <a:pt x="119921" y="347332"/>
                  <a:pt x="119921" y="347332"/>
                </a:cubicBezTo>
                <a:cubicBezTo>
                  <a:pt x="119921" y="311660"/>
                  <a:pt x="119921" y="311660"/>
                  <a:pt x="119921" y="311660"/>
                </a:cubicBezTo>
                <a:cubicBezTo>
                  <a:pt x="78698" y="311660"/>
                  <a:pt x="78698" y="311660"/>
                  <a:pt x="78698" y="311660"/>
                </a:cubicBezTo>
                <a:cubicBezTo>
                  <a:pt x="73077" y="311660"/>
                  <a:pt x="67456" y="306027"/>
                  <a:pt x="67456" y="298518"/>
                </a:cubicBezTo>
                <a:cubicBezTo>
                  <a:pt x="67456" y="294763"/>
                  <a:pt x="67456" y="291008"/>
                  <a:pt x="71203" y="289130"/>
                </a:cubicBezTo>
                <a:cubicBezTo>
                  <a:pt x="163018" y="197134"/>
                  <a:pt x="163018" y="197134"/>
                  <a:pt x="163018" y="197134"/>
                </a:cubicBezTo>
                <a:cubicBezTo>
                  <a:pt x="166766" y="191502"/>
                  <a:pt x="176134" y="191502"/>
                  <a:pt x="181756" y="197134"/>
                </a:cubicBezTo>
                <a:cubicBezTo>
                  <a:pt x="181756" y="197134"/>
                  <a:pt x="181756" y="197134"/>
                  <a:pt x="181756" y="197134"/>
                </a:cubicBezTo>
                <a:cubicBezTo>
                  <a:pt x="273570" y="289130"/>
                  <a:pt x="273570" y="289130"/>
                  <a:pt x="273570" y="289130"/>
                </a:cubicBezTo>
                <a:cubicBezTo>
                  <a:pt x="277318" y="294763"/>
                  <a:pt x="277318" y="302272"/>
                  <a:pt x="273570" y="307905"/>
                </a:cubicBezTo>
                <a:cubicBezTo>
                  <a:pt x="269823" y="309782"/>
                  <a:pt x="266075" y="311660"/>
                  <a:pt x="264202" y="311660"/>
                </a:cubicBezTo>
                <a:cubicBezTo>
                  <a:pt x="262328" y="311660"/>
                  <a:pt x="262328" y="311660"/>
                  <a:pt x="262328" y="311660"/>
                </a:cubicBezTo>
                <a:cubicBezTo>
                  <a:pt x="222979" y="311660"/>
                  <a:pt x="222979" y="311660"/>
                  <a:pt x="222979" y="311660"/>
                </a:cubicBezTo>
                <a:close/>
                <a:moveTo>
                  <a:pt x="196746" y="334189"/>
                </a:moveTo>
                <a:cubicBezTo>
                  <a:pt x="196746" y="334189"/>
                  <a:pt x="196746" y="334189"/>
                  <a:pt x="196746" y="334189"/>
                </a:cubicBezTo>
                <a:cubicBezTo>
                  <a:pt x="196746" y="298518"/>
                  <a:pt x="196746" y="298518"/>
                  <a:pt x="196746" y="298518"/>
                </a:cubicBezTo>
                <a:cubicBezTo>
                  <a:pt x="196746" y="298518"/>
                  <a:pt x="196746" y="298518"/>
                  <a:pt x="196746" y="298518"/>
                </a:cubicBezTo>
                <a:cubicBezTo>
                  <a:pt x="196746" y="291008"/>
                  <a:pt x="204241" y="285375"/>
                  <a:pt x="209862" y="285375"/>
                </a:cubicBezTo>
                <a:cubicBezTo>
                  <a:pt x="232348" y="285375"/>
                  <a:pt x="232348" y="285375"/>
                  <a:pt x="232348" y="285375"/>
                </a:cubicBezTo>
                <a:cubicBezTo>
                  <a:pt x="172387" y="225296"/>
                  <a:pt x="172387" y="225296"/>
                  <a:pt x="172387" y="225296"/>
                </a:cubicBezTo>
                <a:cubicBezTo>
                  <a:pt x="110552" y="285375"/>
                  <a:pt x="110552" y="285375"/>
                  <a:pt x="110552" y="285375"/>
                </a:cubicBezTo>
                <a:cubicBezTo>
                  <a:pt x="133038" y="285375"/>
                  <a:pt x="133038" y="285375"/>
                  <a:pt x="133038" y="285375"/>
                </a:cubicBezTo>
                <a:cubicBezTo>
                  <a:pt x="133038" y="285375"/>
                  <a:pt x="133038" y="285375"/>
                  <a:pt x="133038" y="285375"/>
                </a:cubicBezTo>
                <a:cubicBezTo>
                  <a:pt x="140533" y="285375"/>
                  <a:pt x="146154" y="291008"/>
                  <a:pt x="146154" y="298518"/>
                </a:cubicBezTo>
                <a:cubicBezTo>
                  <a:pt x="146154" y="334189"/>
                  <a:pt x="146154" y="334189"/>
                  <a:pt x="146154" y="334189"/>
                </a:cubicBezTo>
                <a:cubicBezTo>
                  <a:pt x="196746" y="334189"/>
                  <a:pt x="196746" y="334189"/>
                  <a:pt x="196746" y="334189"/>
                </a:cubicBezTo>
                <a:close/>
                <a:moveTo>
                  <a:pt x="273570" y="69466"/>
                </a:moveTo>
                <a:cubicBezTo>
                  <a:pt x="273570" y="69466"/>
                  <a:pt x="273570" y="69466"/>
                  <a:pt x="273570" y="69466"/>
                </a:cubicBezTo>
                <a:cubicBezTo>
                  <a:pt x="273570" y="69466"/>
                  <a:pt x="271697" y="67589"/>
                  <a:pt x="269823" y="65711"/>
                </a:cubicBezTo>
                <a:cubicBezTo>
                  <a:pt x="264202" y="71344"/>
                  <a:pt x="256707" y="75099"/>
                  <a:pt x="251085" y="78854"/>
                </a:cubicBezTo>
                <a:cubicBezTo>
                  <a:pt x="260454" y="103261"/>
                  <a:pt x="266075" y="133300"/>
                  <a:pt x="266075" y="165217"/>
                </a:cubicBezTo>
                <a:cubicBezTo>
                  <a:pt x="316667" y="165217"/>
                  <a:pt x="316667" y="165217"/>
                  <a:pt x="316667" y="165217"/>
                </a:cubicBezTo>
                <a:cubicBezTo>
                  <a:pt x="314793" y="127668"/>
                  <a:pt x="297930" y="93873"/>
                  <a:pt x="273570" y="69466"/>
                </a:cubicBezTo>
                <a:close/>
                <a:moveTo>
                  <a:pt x="258580" y="56324"/>
                </a:moveTo>
                <a:cubicBezTo>
                  <a:pt x="258580" y="56324"/>
                  <a:pt x="258580" y="56324"/>
                  <a:pt x="258580" y="56324"/>
                </a:cubicBezTo>
                <a:cubicBezTo>
                  <a:pt x="249211" y="48814"/>
                  <a:pt x="239843" y="43182"/>
                  <a:pt x="228600" y="39427"/>
                </a:cubicBezTo>
                <a:cubicBezTo>
                  <a:pt x="232348" y="45059"/>
                  <a:pt x="236095" y="50692"/>
                  <a:pt x="239843" y="56324"/>
                </a:cubicBezTo>
                <a:cubicBezTo>
                  <a:pt x="241716" y="60079"/>
                  <a:pt x="243590" y="61956"/>
                  <a:pt x="243590" y="63834"/>
                </a:cubicBezTo>
                <a:cubicBezTo>
                  <a:pt x="249211" y="61956"/>
                  <a:pt x="252959" y="58202"/>
                  <a:pt x="258580" y="56324"/>
                </a:cubicBezTo>
                <a:close/>
                <a:moveTo>
                  <a:pt x="194872" y="30040"/>
                </a:moveTo>
                <a:cubicBezTo>
                  <a:pt x="194872" y="30040"/>
                  <a:pt x="194872" y="30040"/>
                  <a:pt x="194872" y="30040"/>
                </a:cubicBezTo>
                <a:cubicBezTo>
                  <a:pt x="191125" y="28162"/>
                  <a:pt x="185503" y="28162"/>
                  <a:pt x="179882" y="28162"/>
                </a:cubicBezTo>
                <a:cubicBezTo>
                  <a:pt x="179882" y="82609"/>
                  <a:pt x="179882" y="82609"/>
                  <a:pt x="179882" y="82609"/>
                </a:cubicBezTo>
                <a:cubicBezTo>
                  <a:pt x="194872" y="82609"/>
                  <a:pt x="209862" y="78854"/>
                  <a:pt x="224852" y="73221"/>
                </a:cubicBezTo>
                <a:cubicBezTo>
                  <a:pt x="226726" y="73221"/>
                  <a:pt x="228600" y="73221"/>
                  <a:pt x="230474" y="71344"/>
                </a:cubicBezTo>
                <a:cubicBezTo>
                  <a:pt x="228600" y="69466"/>
                  <a:pt x="226726" y="65711"/>
                  <a:pt x="226726" y="63834"/>
                </a:cubicBezTo>
                <a:cubicBezTo>
                  <a:pt x="217357" y="48814"/>
                  <a:pt x="207989" y="35672"/>
                  <a:pt x="194872" y="30040"/>
                </a:cubicBezTo>
                <a:close/>
                <a:moveTo>
                  <a:pt x="163018" y="28162"/>
                </a:moveTo>
                <a:cubicBezTo>
                  <a:pt x="163018" y="28162"/>
                  <a:pt x="163018" y="28162"/>
                  <a:pt x="163018" y="28162"/>
                </a:cubicBezTo>
                <a:cubicBezTo>
                  <a:pt x="159270" y="28162"/>
                  <a:pt x="153649" y="28162"/>
                  <a:pt x="148028" y="30040"/>
                </a:cubicBezTo>
                <a:cubicBezTo>
                  <a:pt x="136785" y="35672"/>
                  <a:pt x="125543" y="48814"/>
                  <a:pt x="116174" y="63834"/>
                </a:cubicBezTo>
                <a:cubicBezTo>
                  <a:pt x="116174" y="65711"/>
                  <a:pt x="114300" y="69466"/>
                  <a:pt x="112426" y="71344"/>
                </a:cubicBezTo>
                <a:cubicBezTo>
                  <a:pt x="116174" y="73221"/>
                  <a:pt x="118048" y="73221"/>
                  <a:pt x="119921" y="73221"/>
                </a:cubicBezTo>
                <a:cubicBezTo>
                  <a:pt x="133038" y="78854"/>
                  <a:pt x="148028" y="82609"/>
                  <a:pt x="163018" y="82609"/>
                </a:cubicBezTo>
                <a:cubicBezTo>
                  <a:pt x="163018" y="28162"/>
                  <a:pt x="163018" y="28162"/>
                  <a:pt x="163018" y="28162"/>
                </a:cubicBezTo>
                <a:close/>
                <a:moveTo>
                  <a:pt x="114300" y="39427"/>
                </a:moveTo>
                <a:cubicBezTo>
                  <a:pt x="114300" y="39427"/>
                  <a:pt x="114300" y="39427"/>
                  <a:pt x="114300" y="39427"/>
                </a:cubicBezTo>
                <a:cubicBezTo>
                  <a:pt x="104931" y="43182"/>
                  <a:pt x="93689" y="48814"/>
                  <a:pt x="84320" y="56324"/>
                </a:cubicBezTo>
                <a:cubicBezTo>
                  <a:pt x="89941" y="58202"/>
                  <a:pt x="93689" y="61956"/>
                  <a:pt x="99310" y="63834"/>
                </a:cubicBezTo>
                <a:cubicBezTo>
                  <a:pt x="101184" y="61956"/>
                  <a:pt x="101184" y="60079"/>
                  <a:pt x="103057" y="56324"/>
                </a:cubicBezTo>
                <a:cubicBezTo>
                  <a:pt x="106805" y="50692"/>
                  <a:pt x="110552" y="45059"/>
                  <a:pt x="114300" y="39427"/>
                </a:cubicBezTo>
                <a:close/>
                <a:moveTo>
                  <a:pt x="73077" y="65711"/>
                </a:moveTo>
                <a:cubicBezTo>
                  <a:pt x="73077" y="65711"/>
                  <a:pt x="73077" y="65711"/>
                  <a:pt x="73077" y="65711"/>
                </a:cubicBezTo>
                <a:cubicBezTo>
                  <a:pt x="71203" y="67589"/>
                  <a:pt x="71203" y="69466"/>
                  <a:pt x="69330" y="69466"/>
                </a:cubicBezTo>
                <a:cubicBezTo>
                  <a:pt x="44970" y="93873"/>
                  <a:pt x="28107" y="127668"/>
                  <a:pt x="26233" y="165217"/>
                </a:cubicBezTo>
                <a:cubicBezTo>
                  <a:pt x="76825" y="165217"/>
                  <a:pt x="76825" y="165217"/>
                  <a:pt x="76825" y="165217"/>
                </a:cubicBezTo>
                <a:cubicBezTo>
                  <a:pt x="76825" y="133300"/>
                  <a:pt x="84320" y="103261"/>
                  <a:pt x="93689" y="78854"/>
                </a:cubicBezTo>
                <a:cubicBezTo>
                  <a:pt x="86193" y="75099"/>
                  <a:pt x="78698" y="71344"/>
                  <a:pt x="73077" y="65711"/>
                </a:cubicBezTo>
                <a:close/>
                <a:moveTo>
                  <a:pt x="236095" y="86364"/>
                </a:moveTo>
                <a:cubicBezTo>
                  <a:pt x="236095" y="86364"/>
                  <a:pt x="236095" y="86364"/>
                  <a:pt x="236095" y="86364"/>
                </a:cubicBezTo>
                <a:cubicBezTo>
                  <a:pt x="234221" y="86364"/>
                  <a:pt x="232348" y="88241"/>
                  <a:pt x="230474" y="88241"/>
                </a:cubicBezTo>
                <a:cubicBezTo>
                  <a:pt x="213610" y="93873"/>
                  <a:pt x="196746" y="97628"/>
                  <a:pt x="179882" y="99506"/>
                </a:cubicBezTo>
                <a:cubicBezTo>
                  <a:pt x="179882" y="165217"/>
                  <a:pt x="179882" y="165217"/>
                  <a:pt x="179882" y="165217"/>
                </a:cubicBezTo>
                <a:cubicBezTo>
                  <a:pt x="251085" y="165217"/>
                  <a:pt x="251085" y="165217"/>
                  <a:pt x="251085" y="165217"/>
                </a:cubicBezTo>
                <a:cubicBezTo>
                  <a:pt x="249211" y="135178"/>
                  <a:pt x="245464" y="108893"/>
                  <a:pt x="236095" y="86364"/>
                </a:cubicBezTo>
                <a:close/>
                <a:moveTo>
                  <a:pt x="163018" y="99506"/>
                </a:moveTo>
                <a:cubicBezTo>
                  <a:pt x="163018" y="99506"/>
                  <a:pt x="163018" y="99506"/>
                  <a:pt x="163018" y="99506"/>
                </a:cubicBezTo>
                <a:cubicBezTo>
                  <a:pt x="146154" y="97628"/>
                  <a:pt x="129290" y="93873"/>
                  <a:pt x="114300" y="88241"/>
                </a:cubicBezTo>
                <a:cubicBezTo>
                  <a:pt x="110552" y="88241"/>
                  <a:pt x="108679" y="86364"/>
                  <a:pt x="106805" y="86364"/>
                </a:cubicBezTo>
                <a:cubicBezTo>
                  <a:pt x="99310" y="108893"/>
                  <a:pt x="93689" y="135178"/>
                  <a:pt x="91815" y="165217"/>
                </a:cubicBezTo>
                <a:cubicBezTo>
                  <a:pt x="163018" y="165217"/>
                  <a:pt x="163018" y="165217"/>
                  <a:pt x="163018" y="165217"/>
                </a:cubicBezTo>
                <a:cubicBezTo>
                  <a:pt x="163018" y="99506"/>
                  <a:pt x="163018" y="99506"/>
                  <a:pt x="163018" y="99506"/>
                </a:cubicBezTo>
                <a:close/>
              </a:path>
            </a:pathLst>
          </a:custGeom>
          <a:solidFill>
            <a:srgbClr val="73635B"/>
          </a:solidFill>
          <a:ln>
            <a:noFill/>
          </a:ln>
        </p:spPr>
        <p:txBody>
          <a:bodyPr/>
          <a:lstStyle/>
          <a:p>
            <a:endParaRPr lang="zh-CN">
              <a:latin typeface="Noto Sans S Chinese Medium"/>
              <a:ea typeface="Noto Sans S Chinese Medium"/>
            </a:endParaRPr>
          </a:p>
        </p:txBody>
      </p:sp>
      <p:sp>
        <p:nvSpPr>
          <p:cNvPr id="11" name="PA_任意多边形 16"/>
          <p:cNvSpPr>
            <a:spLocks noEditPoints="1"/>
          </p:cNvSpPr>
          <p:nvPr/>
        </p:nvSpPr>
        <p:spPr>
          <a:xfrm>
            <a:off x="4398964" y="1464127"/>
            <a:ext cx="344487" cy="322362"/>
          </a:xfrm>
          <a:custGeom>
            <a:rect l="0" t="0" r="r" b="b"/>
            <a:pathLst>
              <a:path w="344487" h="322362">
                <a:moveTo>
                  <a:pt x="105417" y="273633"/>
                </a:moveTo>
                <a:cubicBezTo>
                  <a:pt x="101652" y="273633"/>
                  <a:pt x="97887" y="271759"/>
                  <a:pt x="97887" y="266136"/>
                </a:cubicBezTo>
                <a:cubicBezTo>
                  <a:pt x="97887" y="262388"/>
                  <a:pt x="101652" y="258639"/>
                  <a:pt x="105417" y="258639"/>
                </a:cubicBezTo>
                <a:cubicBezTo>
                  <a:pt x="293661" y="258639"/>
                  <a:pt x="293661" y="258639"/>
                  <a:pt x="293661" y="258639"/>
                </a:cubicBezTo>
                <a:cubicBezTo>
                  <a:pt x="297426" y="258639"/>
                  <a:pt x="301191" y="262388"/>
                  <a:pt x="301191" y="266136"/>
                </a:cubicBezTo>
                <a:cubicBezTo>
                  <a:pt x="301191" y="271759"/>
                  <a:pt x="297426" y="273633"/>
                  <a:pt x="293661" y="273633"/>
                </a:cubicBezTo>
                <a:cubicBezTo>
                  <a:pt x="105417" y="273633"/>
                  <a:pt x="105417" y="273633"/>
                  <a:pt x="105417" y="273633"/>
                </a:cubicBezTo>
                <a:close/>
                <a:moveTo>
                  <a:pt x="105417" y="44981"/>
                </a:moveTo>
                <a:cubicBezTo>
                  <a:pt x="105417" y="44981"/>
                  <a:pt x="105417" y="44981"/>
                  <a:pt x="105417" y="44981"/>
                </a:cubicBezTo>
                <a:cubicBezTo>
                  <a:pt x="101652" y="44981"/>
                  <a:pt x="97887" y="48729"/>
                  <a:pt x="97887" y="52478"/>
                </a:cubicBezTo>
                <a:cubicBezTo>
                  <a:pt x="97887" y="52478"/>
                  <a:pt x="97887" y="52478"/>
                  <a:pt x="97887" y="52478"/>
                </a:cubicBezTo>
                <a:cubicBezTo>
                  <a:pt x="97887" y="108703"/>
                  <a:pt x="97887" y="108703"/>
                  <a:pt x="97887" y="108703"/>
                </a:cubicBezTo>
                <a:cubicBezTo>
                  <a:pt x="97887" y="112452"/>
                  <a:pt x="101652" y="116200"/>
                  <a:pt x="105417" y="116200"/>
                </a:cubicBezTo>
                <a:cubicBezTo>
                  <a:pt x="107299" y="116200"/>
                  <a:pt x="107299" y="116200"/>
                  <a:pt x="107299" y="116200"/>
                </a:cubicBezTo>
                <a:cubicBezTo>
                  <a:pt x="293661" y="116200"/>
                  <a:pt x="293661" y="116200"/>
                  <a:pt x="293661" y="116200"/>
                </a:cubicBezTo>
                <a:cubicBezTo>
                  <a:pt x="293661" y="116200"/>
                  <a:pt x="293661" y="116200"/>
                  <a:pt x="293661" y="116200"/>
                </a:cubicBezTo>
                <a:cubicBezTo>
                  <a:pt x="297426" y="116200"/>
                  <a:pt x="301191" y="112452"/>
                  <a:pt x="301191" y="108703"/>
                </a:cubicBezTo>
                <a:cubicBezTo>
                  <a:pt x="301191" y="52478"/>
                  <a:pt x="301191" y="52478"/>
                  <a:pt x="301191" y="52478"/>
                </a:cubicBezTo>
                <a:cubicBezTo>
                  <a:pt x="301191" y="52478"/>
                  <a:pt x="301191" y="52478"/>
                  <a:pt x="301191" y="52478"/>
                </a:cubicBezTo>
                <a:cubicBezTo>
                  <a:pt x="301191" y="48729"/>
                  <a:pt x="297426" y="44981"/>
                  <a:pt x="293661" y="44981"/>
                </a:cubicBezTo>
                <a:cubicBezTo>
                  <a:pt x="105417" y="44981"/>
                  <a:pt x="105417" y="44981"/>
                  <a:pt x="105417" y="44981"/>
                </a:cubicBezTo>
                <a:close/>
                <a:moveTo>
                  <a:pt x="114829" y="101207"/>
                </a:moveTo>
                <a:cubicBezTo>
                  <a:pt x="114829" y="101207"/>
                  <a:pt x="114829" y="101207"/>
                  <a:pt x="114829" y="101207"/>
                </a:cubicBezTo>
                <a:cubicBezTo>
                  <a:pt x="114829" y="59974"/>
                  <a:pt x="114829" y="59974"/>
                  <a:pt x="114829" y="59974"/>
                </a:cubicBezTo>
                <a:cubicBezTo>
                  <a:pt x="286131" y="59974"/>
                  <a:pt x="286131" y="59974"/>
                  <a:pt x="286131" y="59974"/>
                </a:cubicBezTo>
                <a:cubicBezTo>
                  <a:pt x="286131" y="101207"/>
                  <a:pt x="286131" y="101207"/>
                  <a:pt x="286131" y="101207"/>
                </a:cubicBezTo>
                <a:cubicBezTo>
                  <a:pt x="114829" y="101207"/>
                  <a:pt x="114829" y="101207"/>
                  <a:pt x="114829" y="101207"/>
                </a:cubicBezTo>
                <a:close/>
                <a:moveTo>
                  <a:pt x="54591" y="97458"/>
                </a:moveTo>
                <a:cubicBezTo>
                  <a:pt x="54591" y="97458"/>
                  <a:pt x="54591" y="97458"/>
                  <a:pt x="54591" y="97458"/>
                </a:cubicBezTo>
                <a:cubicBezTo>
                  <a:pt x="26354" y="97458"/>
                  <a:pt x="26354" y="97458"/>
                  <a:pt x="26354" y="97458"/>
                </a:cubicBezTo>
                <a:cubicBezTo>
                  <a:pt x="26354" y="281130"/>
                  <a:pt x="26354" y="281130"/>
                  <a:pt x="26354" y="281130"/>
                </a:cubicBezTo>
                <a:cubicBezTo>
                  <a:pt x="26354" y="299872"/>
                  <a:pt x="54591" y="299872"/>
                  <a:pt x="54591" y="281130"/>
                </a:cubicBezTo>
                <a:cubicBezTo>
                  <a:pt x="54591" y="97458"/>
                  <a:pt x="54591" y="97458"/>
                  <a:pt x="54591" y="97458"/>
                </a:cubicBezTo>
                <a:close/>
                <a:moveTo>
                  <a:pt x="41414" y="322362"/>
                </a:moveTo>
                <a:cubicBezTo>
                  <a:pt x="41414" y="322362"/>
                  <a:pt x="41414" y="322362"/>
                  <a:pt x="41414" y="322362"/>
                </a:cubicBezTo>
                <a:cubicBezTo>
                  <a:pt x="30119" y="322362"/>
                  <a:pt x="18824" y="318614"/>
                  <a:pt x="13177" y="311117"/>
                </a:cubicBezTo>
                <a:cubicBezTo>
                  <a:pt x="11295" y="311117"/>
                  <a:pt x="11295" y="311117"/>
                  <a:pt x="11295" y="311117"/>
                </a:cubicBezTo>
                <a:cubicBezTo>
                  <a:pt x="5647" y="303620"/>
                  <a:pt x="0" y="292375"/>
                  <a:pt x="0" y="281130"/>
                </a:cubicBezTo>
                <a:cubicBezTo>
                  <a:pt x="0" y="84339"/>
                  <a:pt x="0" y="84339"/>
                  <a:pt x="0" y="84339"/>
                </a:cubicBezTo>
                <a:cubicBezTo>
                  <a:pt x="0" y="84339"/>
                  <a:pt x="0" y="84339"/>
                  <a:pt x="0" y="84339"/>
                </a:cubicBezTo>
                <a:cubicBezTo>
                  <a:pt x="0" y="76842"/>
                  <a:pt x="5647" y="71220"/>
                  <a:pt x="13177" y="71220"/>
                </a:cubicBezTo>
                <a:cubicBezTo>
                  <a:pt x="54591" y="71220"/>
                  <a:pt x="54591" y="71220"/>
                  <a:pt x="54591" y="71220"/>
                </a:cubicBezTo>
                <a:cubicBezTo>
                  <a:pt x="54591" y="13119"/>
                  <a:pt x="54591" y="13119"/>
                  <a:pt x="54591" y="13119"/>
                </a:cubicBezTo>
                <a:cubicBezTo>
                  <a:pt x="54591" y="5623"/>
                  <a:pt x="62121" y="0"/>
                  <a:pt x="69650" y="0"/>
                </a:cubicBezTo>
                <a:cubicBezTo>
                  <a:pt x="69650" y="0"/>
                  <a:pt x="69650" y="0"/>
                  <a:pt x="69650" y="0"/>
                </a:cubicBezTo>
                <a:cubicBezTo>
                  <a:pt x="331310" y="0"/>
                  <a:pt x="331310" y="0"/>
                  <a:pt x="331310" y="0"/>
                </a:cubicBezTo>
                <a:cubicBezTo>
                  <a:pt x="338840" y="0"/>
                  <a:pt x="344487" y="5623"/>
                  <a:pt x="344487" y="13119"/>
                </a:cubicBezTo>
                <a:cubicBezTo>
                  <a:pt x="344487" y="13119"/>
                  <a:pt x="344487" y="13119"/>
                  <a:pt x="344487" y="13119"/>
                </a:cubicBezTo>
                <a:cubicBezTo>
                  <a:pt x="344487" y="281130"/>
                  <a:pt x="344487" y="281130"/>
                  <a:pt x="344487" y="281130"/>
                </a:cubicBezTo>
                <a:cubicBezTo>
                  <a:pt x="344487" y="292375"/>
                  <a:pt x="340722" y="303620"/>
                  <a:pt x="333192" y="311117"/>
                </a:cubicBezTo>
                <a:cubicBezTo>
                  <a:pt x="333192" y="311117"/>
                  <a:pt x="333192" y="311117"/>
                  <a:pt x="333192" y="311117"/>
                </a:cubicBezTo>
                <a:cubicBezTo>
                  <a:pt x="333192" y="311117"/>
                  <a:pt x="333192" y="311117"/>
                  <a:pt x="333192" y="311117"/>
                </a:cubicBezTo>
                <a:cubicBezTo>
                  <a:pt x="325663" y="318614"/>
                  <a:pt x="314368" y="322362"/>
                  <a:pt x="303073" y="322362"/>
                </a:cubicBezTo>
                <a:cubicBezTo>
                  <a:pt x="41414" y="322362"/>
                  <a:pt x="41414" y="322362"/>
                  <a:pt x="41414" y="322362"/>
                </a:cubicBezTo>
                <a:cubicBezTo>
                  <a:pt x="41414" y="322362"/>
                  <a:pt x="41414" y="322362"/>
                  <a:pt x="41414" y="322362"/>
                </a:cubicBezTo>
                <a:cubicBezTo>
                  <a:pt x="41414" y="322362"/>
                  <a:pt x="41414" y="322362"/>
                  <a:pt x="41414" y="322362"/>
                </a:cubicBezTo>
                <a:close/>
                <a:moveTo>
                  <a:pt x="318133" y="281130"/>
                </a:moveTo>
                <a:cubicBezTo>
                  <a:pt x="318133" y="281130"/>
                  <a:pt x="318133" y="281130"/>
                  <a:pt x="318133" y="281130"/>
                </a:cubicBezTo>
                <a:cubicBezTo>
                  <a:pt x="318133" y="26239"/>
                  <a:pt x="318133" y="26239"/>
                  <a:pt x="318133" y="26239"/>
                </a:cubicBezTo>
                <a:cubicBezTo>
                  <a:pt x="82827" y="26239"/>
                  <a:pt x="82827" y="26239"/>
                  <a:pt x="82827" y="26239"/>
                </a:cubicBezTo>
                <a:cubicBezTo>
                  <a:pt x="82827" y="110578"/>
                  <a:pt x="82827" y="196791"/>
                  <a:pt x="82827" y="281130"/>
                </a:cubicBezTo>
                <a:cubicBezTo>
                  <a:pt x="82827" y="286752"/>
                  <a:pt x="80945" y="292375"/>
                  <a:pt x="79063" y="296123"/>
                </a:cubicBezTo>
                <a:cubicBezTo>
                  <a:pt x="303073" y="296123"/>
                  <a:pt x="303073" y="296123"/>
                  <a:pt x="303073" y="296123"/>
                </a:cubicBezTo>
                <a:cubicBezTo>
                  <a:pt x="306838" y="296123"/>
                  <a:pt x="310603" y="294249"/>
                  <a:pt x="314368" y="292375"/>
                </a:cubicBezTo>
                <a:cubicBezTo>
                  <a:pt x="314368" y="292375"/>
                  <a:pt x="314368" y="292375"/>
                  <a:pt x="314368" y="292375"/>
                </a:cubicBezTo>
                <a:cubicBezTo>
                  <a:pt x="316250" y="288626"/>
                  <a:pt x="318133" y="286752"/>
                  <a:pt x="318133" y="281130"/>
                </a:cubicBezTo>
                <a:close/>
                <a:moveTo>
                  <a:pt x="208951" y="131194"/>
                </a:moveTo>
                <a:cubicBezTo>
                  <a:pt x="208951" y="131194"/>
                  <a:pt x="208951" y="131194"/>
                  <a:pt x="208951" y="131194"/>
                </a:cubicBezTo>
                <a:cubicBezTo>
                  <a:pt x="208951" y="131194"/>
                  <a:pt x="208951" y="131194"/>
                  <a:pt x="208951" y="131194"/>
                </a:cubicBezTo>
                <a:cubicBezTo>
                  <a:pt x="293661" y="131194"/>
                  <a:pt x="293661" y="131194"/>
                  <a:pt x="293661" y="131194"/>
                </a:cubicBezTo>
                <a:cubicBezTo>
                  <a:pt x="297426" y="131194"/>
                  <a:pt x="301191" y="134942"/>
                  <a:pt x="301191" y="140565"/>
                </a:cubicBezTo>
                <a:cubicBezTo>
                  <a:pt x="301191" y="140565"/>
                  <a:pt x="301191" y="140565"/>
                  <a:pt x="301191" y="140565"/>
                </a:cubicBezTo>
                <a:cubicBezTo>
                  <a:pt x="301191" y="181797"/>
                  <a:pt x="301191" y="181797"/>
                  <a:pt x="301191" y="181797"/>
                </a:cubicBezTo>
                <a:cubicBezTo>
                  <a:pt x="301191" y="185546"/>
                  <a:pt x="297426" y="189294"/>
                  <a:pt x="293661" y="189294"/>
                </a:cubicBezTo>
                <a:cubicBezTo>
                  <a:pt x="293661" y="189294"/>
                  <a:pt x="293661" y="189294"/>
                  <a:pt x="293661" y="189294"/>
                </a:cubicBezTo>
                <a:cubicBezTo>
                  <a:pt x="208951" y="189294"/>
                  <a:pt x="208951" y="189294"/>
                  <a:pt x="208951" y="189294"/>
                </a:cubicBezTo>
                <a:cubicBezTo>
                  <a:pt x="205186" y="189294"/>
                  <a:pt x="201421" y="185546"/>
                  <a:pt x="201421" y="181797"/>
                </a:cubicBezTo>
                <a:cubicBezTo>
                  <a:pt x="201421" y="181797"/>
                  <a:pt x="201421" y="181797"/>
                  <a:pt x="201421" y="181797"/>
                </a:cubicBezTo>
                <a:cubicBezTo>
                  <a:pt x="201421" y="140565"/>
                  <a:pt x="201421" y="140565"/>
                  <a:pt x="201421" y="140565"/>
                </a:cubicBezTo>
                <a:cubicBezTo>
                  <a:pt x="201421" y="134942"/>
                  <a:pt x="205186" y="131194"/>
                  <a:pt x="208951" y="131194"/>
                </a:cubicBezTo>
                <a:close/>
                <a:moveTo>
                  <a:pt x="286131" y="148062"/>
                </a:moveTo>
                <a:cubicBezTo>
                  <a:pt x="286131" y="148062"/>
                  <a:pt x="286131" y="148062"/>
                  <a:pt x="286131" y="148062"/>
                </a:cubicBezTo>
                <a:cubicBezTo>
                  <a:pt x="216481" y="148062"/>
                  <a:pt x="216481" y="148062"/>
                  <a:pt x="216481" y="148062"/>
                </a:cubicBezTo>
                <a:cubicBezTo>
                  <a:pt x="216481" y="174300"/>
                  <a:pt x="216481" y="174300"/>
                  <a:pt x="216481" y="174300"/>
                </a:cubicBezTo>
                <a:cubicBezTo>
                  <a:pt x="286131" y="174300"/>
                  <a:pt x="286131" y="174300"/>
                  <a:pt x="286131" y="174300"/>
                </a:cubicBezTo>
                <a:cubicBezTo>
                  <a:pt x="286131" y="148062"/>
                  <a:pt x="286131" y="148062"/>
                  <a:pt x="286131" y="148062"/>
                </a:cubicBezTo>
                <a:close/>
                <a:moveTo>
                  <a:pt x="105417" y="148062"/>
                </a:moveTo>
                <a:cubicBezTo>
                  <a:pt x="105417" y="148062"/>
                  <a:pt x="105417" y="148062"/>
                  <a:pt x="105417" y="148062"/>
                </a:cubicBezTo>
                <a:cubicBezTo>
                  <a:pt x="101652" y="148062"/>
                  <a:pt x="97887" y="144313"/>
                  <a:pt x="97887" y="140565"/>
                </a:cubicBezTo>
                <a:cubicBezTo>
                  <a:pt x="97887" y="134942"/>
                  <a:pt x="101652" y="131194"/>
                  <a:pt x="105417" y="131194"/>
                </a:cubicBezTo>
                <a:cubicBezTo>
                  <a:pt x="182597" y="131194"/>
                  <a:pt x="182597" y="131194"/>
                  <a:pt x="182597" y="131194"/>
                </a:cubicBezTo>
                <a:cubicBezTo>
                  <a:pt x="188244" y="131194"/>
                  <a:pt x="192009" y="134942"/>
                  <a:pt x="192009" y="140565"/>
                </a:cubicBezTo>
                <a:cubicBezTo>
                  <a:pt x="192009" y="144313"/>
                  <a:pt x="188244" y="148062"/>
                  <a:pt x="182597" y="148062"/>
                </a:cubicBezTo>
                <a:cubicBezTo>
                  <a:pt x="105417" y="148062"/>
                  <a:pt x="105417" y="148062"/>
                  <a:pt x="105417" y="148062"/>
                </a:cubicBezTo>
                <a:close/>
                <a:moveTo>
                  <a:pt x="105417" y="189294"/>
                </a:moveTo>
                <a:cubicBezTo>
                  <a:pt x="105417" y="189294"/>
                  <a:pt x="105417" y="189294"/>
                  <a:pt x="105417" y="189294"/>
                </a:cubicBezTo>
                <a:cubicBezTo>
                  <a:pt x="101652" y="189294"/>
                  <a:pt x="97887" y="185546"/>
                  <a:pt x="97887" y="181797"/>
                </a:cubicBezTo>
                <a:cubicBezTo>
                  <a:pt x="97887" y="178049"/>
                  <a:pt x="101652" y="174300"/>
                  <a:pt x="105417" y="174300"/>
                </a:cubicBezTo>
                <a:cubicBezTo>
                  <a:pt x="182597" y="174300"/>
                  <a:pt x="182597" y="174300"/>
                  <a:pt x="182597" y="174300"/>
                </a:cubicBezTo>
                <a:cubicBezTo>
                  <a:pt x="188244" y="174300"/>
                  <a:pt x="192009" y="178049"/>
                  <a:pt x="192009" y="181797"/>
                </a:cubicBezTo>
                <a:cubicBezTo>
                  <a:pt x="192009" y="185546"/>
                  <a:pt x="188244" y="189294"/>
                  <a:pt x="182597" y="189294"/>
                </a:cubicBezTo>
                <a:cubicBezTo>
                  <a:pt x="105417" y="189294"/>
                  <a:pt x="105417" y="189294"/>
                  <a:pt x="105417" y="189294"/>
                </a:cubicBezTo>
                <a:close/>
                <a:moveTo>
                  <a:pt x="105417" y="232401"/>
                </a:moveTo>
                <a:cubicBezTo>
                  <a:pt x="105417" y="232401"/>
                  <a:pt x="105417" y="232401"/>
                  <a:pt x="105417" y="232401"/>
                </a:cubicBezTo>
                <a:cubicBezTo>
                  <a:pt x="101652" y="232401"/>
                  <a:pt x="97887" y="228652"/>
                  <a:pt x="97887" y="224904"/>
                </a:cubicBezTo>
                <a:cubicBezTo>
                  <a:pt x="97887" y="219281"/>
                  <a:pt x="101652" y="215533"/>
                  <a:pt x="105417" y="215533"/>
                </a:cubicBezTo>
                <a:cubicBezTo>
                  <a:pt x="293661" y="215533"/>
                  <a:pt x="293661" y="215533"/>
                  <a:pt x="293661" y="215533"/>
                </a:cubicBezTo>
                <a:cubicBezTo>
                  <a:pt x="297426" y="215533"/>
                  <a:pt x="301191" y="219281"/>
                  <a:pt x="301191" y="224904"/>
                </a:cubicBezTo>
                <a:cubicBezTo>
                  <a:pt x="301191" y="228652"/>
                  <a:pt x="297426" y="232401"/>
                  <a:pt x="293661" y="232401"/>
                </a:cubicBezTo>
                <a:cubicBezTo>
                  <a:pt x="105417" y="232401"/>
                  <a:pt x="105417" y="232401"/>
                  <a:pt x="105417" y="232401"/>
                </a:cubicBezTo>
                <a:close/>
              </a:path>
            </a:pathLst>
          </a:custGeom>
          <a:solidFill>
            <a:srgbClr val="F6E7E4"/>
          </a:solidFill>
          <a:ln>
            <a:noFill/>
          </a:ln>
        </p:spPr>
        <p:txBody>
          <a:bodyPr/>
          <a:lstStyle/>
          <a:p>
            <a:endParaRPr lang="zh-CN">
              <a:latin typeface="Noto Sans S Chinese Medium"/>
              <a:ea typeface="Noto Sans S Chinese Medium"/>
            </a:endParaRPr>
          </a:p>
        </p:txBody>
      </p:sp>
      <p:sp>
        <p:nvSpPr>
          <p:cNvPr id="12" name="PA_淘宝店chenying0907 17"/>
          <p:cNvSpPr>
            <a:spLocks noChangeArrowheads="1"/>
          </p:cNvSpPr>
          <p:nvPr/>
        </p:nvSpPr>
        <p:spPr>
          <a:xfrm>
            <a:off x="565150" y="3371303"/>
            <a:ext cx="2014538" cy="415498"/>
          </a:xfrm>
          <a:prstGeom prst="rect">
            <a:avLst/>
          </a:prstGeom>
          <a:noFill/>
          <a:ln>
            <a:noFill/>
          </a:ln>
        </p:spPr>
        <p:txBody>
          <a:bodyPr lIns="0" tIns="0" rIns="0" bIns="0">
            <a:spAutoFit/>
          </a:bodyPr>
          <a:lstStyle/>
          <a:p>
            <a:pPr algn="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3" name="PA_淘宝店chenying0907 18"/>
          <p:cNvSpPr>
            <a:spLocks noChangeArrowheads="1"/>
          </p:cNvSpPr>
          <p:nvPr/>
        </p:nvSpPr>
        <p:spPr>
          <a:xfrm>
            <a:off x="996950" y="2258122"/>
            <a:ext cx="2014538" cy="415498"/>
          </a:xfrm>
          <a:prstGeom prst="rect">
            <a:avLst/>
          </a:prstGeom>
          <a:noFill/>
          <a:ln>
            <a:noFill/>
          </a:ln>
        </p:spPr>
        <p:txBody>
          <a:bodyPr lIns="0" tIns="0" rIns="0" bIns="0">
            <a:spAutoFit/>
          </a:bodyPr>
          <a:lstStyle/>
          <a:p>
            <a:pPr algn="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4" name="PA_淘宝店chenying0907 19"/>
          <p:cNvSpPr>
            <a:spLocks noChangeArrowheads="1"/>
          </p:cNvSpPr>
          <p:nvPr/>
        </p:nvSpPr>
        <p:spPr>
          <a:xfrm>
            <a:off x="1871664" y="1187816"/>
            <a:ext cx="2014537" cy="415498"/>
          </a:xfrm>
          <a:prstGeom prst="rect">
            <a:avLst/>
          </a:prstGeom>
          <a:noFill/>
          <a:ln>
            <a:noFill/>
          </a:ln>
        </p:spPr>
        <p:txBody>
          <a:bodyPr lIns="0" tIns="0" rIns="0" bIns="0">
            <a:spAutoFit/>
          </a:bodyPr>
          <a:lstStyle/>
          <a:p>
            <a:pPr algn="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5" name="PA_淘宝店chenying0907 20"/>
          <p:cNvSpPr>
            <a:spLocks noChangeArrowheads="1"/>
          </p:cNvSpPr>
          <p:nvPr/>
        </p:nvSpPr>
        <p:spPr>
          <a:xfrm>
            <a:off x="6567489" y="3371303"/>
            <a:ext cx="2014537"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6" name="PA_淘宝店chenying0907 21"/>
          <p:cNvSpPr>
            <a:spLocks noChangeArrowheads="1"/>
          </p:cNvSpPr>
          <p:nvPr/>
        </p:nvSpPr>
        <p:spPr>
          <a:xfrm>
            <a:off x="6148389" y="2258122"/>
            <a:ext cx="2014537"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7" name="PA_任意多边形 22"/>
          <p:cNvSpPr/>
          <p:nvPr/>
        </p:nvSpPr>
        <p:spPr>
          <a:xfrm>
            <a:off x="5737225" y="1"/>
            <a:ext cx="3416300" cy="3318899"/>
          </a:xfrm>
          <a:custGeom>
            <a:rect l="0" t="0" r="r" b="b"/>
            <a:pathLst>
              <a:path w="3416300" h="3318899">
                <a:moveTo>
                  <a:pt x="0" y="0"/>
                </a:moveTo>
                <a:lnTo>
                  <a:pt x="0" y="0"/>
                </a:lnTo>
                <a:lnTo>
                  <a:pt x="3416300" y="3318899"/>
                </a:lnTo>
                <a:lnTo>
                  <a:pt x="3416300" y="3318899"/>
                </a:lnTo>
                <a:lnTo>
                  <a:pt x="0" y="0"/>
                </a:lnTo>
                <a:close/>
              </a:path>
            </a:pathLst>
          </a:custGeom>
          <a:solidFill>
            <a:srgbClr val="F28680"/>
          </a:solidFill>
          <a:ln>
            <a:noFill/>
          </a:ln>
        </p:spPr>
        <p:txBody>
          <a:bodyPr/>
          <a:lstStyle/>
          <a:p>
            <a:endParaRPr lang="zh-CN">
              <a:latin typeface="Noto Sans S Chinese Medium"/>
              <a:ea typeface="Noto Sans S Chinese Medium"/>
            </a:endParaRPr>
          </a:p>
        </p:txBody>
      </p:sp>
      <p:grpSp>
        <p:nvGrpSpPr>
          <p:cNvPr id="18" name="PA_淘宝店chenying0907 43"/>
          <p:cNvGrpSpPr/>
          <p:nvPr/>
        </p:nvGrpSpPr>
        <p:grpSpPr>
          <a:xfrm>
            <a:off x="-9190" y="0"/>
            <a:ext cx="620750" cy="791858"/>
            <a:chOff x="0" y="-21236"/>
            <a:chExt cx="3311527" cy="4224338"/>
          </a:xfrm>
        </p:grpSpPr>
        <p:sp>
          <p:nvSpPr>
            <p:cNvPr id="19"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0"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1"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22" name="PA_文本框 4"/>
          <p:cNvSpPr txBox="1">
            <a:spLocks noChangeArrowheads="1"/>
          </p:cNvSpPr>
          <p:nvPr/>
        </p:nvSpPr>
        <p:spPr>
          <a:xfrm>
            <a:off x="535359" y="184337"/>
            <a:ext cx="2236511" cy="400110"/>
          </a:xfrm>
          <a:prstGeom prst="rect">
            <a:avLst/>
          </a:prstGeom>
          <a:noFill/>
          <a:ln>
            <a:noFill/>
          </a:ln>
        </p:spPr>
        <p:txBody>
          <a:bodyPr wrap="non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23" name="PA_文本框 5"/>
          <p:cNvSpPr txBox="1">
            <a:spLocks noChangeArrowheads="1"/>
          </p:cNvSpPr>
          <p:nvPr/>
        </p:nvSpPr>
        <p:spPr>
          <a:xfrm>
            <a:off x="535359" y="509426"/>
            <a:ext cx="2071401" cy="215444"/>
          </a:xfrm>
          <a:prstGeom prst="rect">
            <a:avLst/>
          </a:prstGeom>
          <a:noFill/>
          <a:ln>
            <a:noFill/>
          </a:ln>
        </p:spPr>
        <p:txBody>
          <a:bodyPr wrap="non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18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2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24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3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6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9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120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150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180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nodeType="withEffect">
                                  <p:stCondLst>
                                    <p:cond delay="21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24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8"/>
          <p:cNvSpPr/>
          <p:nvPr/>
        </p:nvSpPr>
        <p:spPr>
          <a:xfrm>
            <a:off x="646113" y="2907928"/>
            <a:ext cx="2011362" cy="281074"/>
          </a:xfrm>
          <a:custGeom>
            <a:rect l="0" t="0" r="r" b="b"/>
            <a:pathLst>
              <a:path w="2011362" h="281074">
                <a:moveTo>
                  <a:pt x="1855787" y="281074"/>
                </a:moveTo>
                <a:lnTo>
                  <a:pt x="0" y="281074"/>
                </a:lnTo>
                <a:lnTo>
                  <a:pt x="155575" y="139743"/>
                </a:lnTo>
                <a:lnTo>
                  <a:pt x="0" y="0"/>
                </a:lnTo>
                <a:lnTo>
                  <a:pt x="1855787" y="0"/>
                </a:lnTo>
                <a:lnTo>
                  <a:pt x="2011362" y="139743"/>
                </a:lnTo>
                <a:lnTo>
                  <a:pt x="1855787" y="281074"/>
                </a:lnTo>
                <a:close/>
              </a:path>
            </a:pathLst>
          </a:custGeom>
          <a:solidFill>
            <a:srgbClr val="ECD0CD"/>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3" name="PA_椭圆 9"/>
          <p:cNvSpPr>
            <a:spLocks noChangeArrowheads="1"/>
          </p:cNvSpPr>
          <p:nvPr/>
        </p:nvSpPr>
        <p:spPr>
          <a:xfrm>
            <a:off x="1609726" y="2861875"/>
            <a:ext cx="85725" cy="90516"/>
          </a:xfrm>
          <a:prstGeom prst="ellipse">
            <a:avLst/>
          </a:prstGeom>
          <a:solidFill>
            <a:schemeClr val="accent2"/>
          </a:solidFill>
          <a:ln w="12700">
            <a:solidFill>
              <a:srgbClr val="FFFFFF"/>
            </a:solidFill>
            <a:round/>
          </a:ln>
        </p:spPr>
        <p:txBody>
          <a:bodyPr/>
          <a:lstStyle/>
          <a:p>
            <a:endParaRPr lang="zh-CN">
              <a:latin typeface="Noto Sans S Chinese Medium"/>
              <a:ea typeface="Noto Sans S Chinese Medium"/>
            </a:endParaRPr>
          </a:p>
        </p:txBody>
      </p:sp>
      <p:sp>
        <p:nvSpPr>
          <p:cNvPr id="4" name="PA_任意多边形 10"/>
          <p:cNvSpPr/>
          <p:nvPr/>
        </p:nvSpPr>
        <p:spPr>
          <a:xfrm>
            <a:off x="1300164" y="1890025"/>
            <a:ext cx="700087" cy="806699"/>
          </a:xfrm>
          <a:custGeom>
            <a:rect l="0" t="0" r="r" b="b"/>
            <a:pathLst>
              <a:path w="700087" h="806699">
                <a:moveTo>
                  <a:pt x="575981" y="124846"/>
                </a:moveTo>
                <a:cubicBezTo>
                  <a:pt x="451874" y="0"/>
                  <a:pt x="251395" y="0"/>
                  <a:pt x="124106" y="124846"/>
                </a:cubicBezTo>
                <a:cubicBezTo>
                  <a:pt x="0" y="249693"/>
                  <a:pt x="0" y="454568"/>
                  <a:pt x="124106" y="579415"/>
                </a:cubicBezTo>
                <a:cubicBezTo>
                  <a:pt x="350044" y="806699"/>
                  <a:pt x="350044" y="806699"/>
                  <a:pt x="350044" y="806699"/>
                </a:cubicBezTo>
                <a:cubicBezTo>
                  <a:pt x="575981" y="579415"/>
                  <a:pt x="575981" y="579415"/>
                  <a:pt x="575981" y="579415"/>
                </a:cubicBezTo>
                <a:cubicBezTo>
                  <a:pt x="700087" y="454568"/>
                  <a:pt x="700087" y="249693"/>
                  <a:pt x="575981" y="124846"/>
                </a:cubicBezTo>
                <a:close/>
              </a:path>
            </a:pathLst>
          </a:custGeom>
          <a:solidFill>
            <a:srgbClr val="ECD0CD"/>
          </a:solidFill>
          <a:ln>
            <a:noFill/>
          </a:ln>
        </p:spPr>
        <p:txBody>
          <a:bodyPr/>
          <a:lstStyle/>
          <a:p>
            <a:endParaRPr lang="zh-CN">
              <a:latin typeface="Noto Sans S Chinese Medium"/>
              <a:ea typeface="Noto Sans S Chinese Medium"/>
            </a:endParaRPr>
          </a:p>
        </p:txBody>
      </p:sp>
      <p:sp>
        <p:nvSpPr>
          <p:cNvPr id="5" name="PA_椭圆 11"/>
          <p:cNvSpPr>
            <a:spLocks noChangeArrowheads="1"/>
          </p:cNvSpPr>
          <p:nvPr/>
        </p:nvSpPr>
        <p:spPr>
          <a:xfrm>
            <a:off x="1419226" y="2004361"/>
            <a:ext cx="466725" cy="474809"/>
          </a:xfrm>
          <a:prstGeom prst="ellipse">
            <a:avLst/>
          </a:prstGeom>
          <a:solidFill>
            <a:srgbClr val="FFFFFF"/>
          </a:solidFill>
          <a:ln>
            <a:noFill/>
          </a:ln>
        </p:spPr>
        <p:txBody>
          <a:bodyPr/>
          <a:lstStyle/>
          <a:p>
            <a:endParaRPr lang="zh-CN">
              <a:latin typeface="Noto Sans S Chinese Medium"/>
              <a:ea typeface="Noto Sans S Chinese Medium"/>
            </a:endParaRPr>
          </a:p>
        </p:txBody>
      </p:sp>
      <p:sp>
        <p:nvSpPr>
          <p:cNvPr id="6" name="PA_任意多边形 12"/>
          <p:cNvSpPr/>
          <p:nvPr/>
        </p:nvSpPr>
        <p:spPr>
          <a:xfrm>
            <a:off x="2590800" y="2907928"/>
            <a:ext cx="2012950" cy="281074"/>
          </a:xfrm>
          <a:custGeom>
            <a:rect l="0" t="0" r="r" b="b"/>
            <a:pathLst>
              <a:path w="2012950" h="281074">
                <a:moveTo>
                  <a:pt x="1857375" y="281074"/>
                </a:moveTo>
                <a:lnTo>
                  <a:pt x="0" y="281074"/>
                </a:lnTo>
                <a:lnTo>
                  <a:pt x="157163" y="139743"/>
                </a:lnTo>
                <a:lnTo>
                  <a:pt x="0" y="0"/>
                </a:lnTo>
                <a:lnTo>
                  <a:pt x="1857375" y="0"/>
                </a:lnTo>
                <a:lnTo>
                  <a:pt x="2012950" y="139743"/>
                </a:lnTo>
                <a:lnTo>
                  <a:pt x="1857375" y="281074"/>
                </a:lnTo>
                <a:close/>
              </a:path>
            </a:pathLst>
          </a:custGeom>
          <a:solidFill>
            <a:srgbClr val="DC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7" name="PA_椭圆 13"/>
          <p:cNvSpPr>
            <a:spLocks noChangeArrowheads="1"/>
          </p:cNvSpPr>
          <p:nvPr/>
        </p:nvSpPr>
        <p:spPr>
          <a:xfrm>
            <a:off x="3554414" y="2861875"/>
            <a:ext cx="85725" cy="90516"/>
          </a:xfrm>
          <a:prstGeom prst="ellipse">
            <a:avLst/>
          </a:prstGeom>
          <a:solidFill>
            <a:schemeClr val="accent3"/>
          </a:solidFill>
          <a:ln w="12700">
            <a:solidFill>
              <a:srgbClr val="FFFFFF"/>
            </a:solidFill>
            <a:round/>
          </a:ln>
        </p:spPr>
        <p:txBody>
          <a:bodyPr/>
          <a:lstStyle/>
          <a:p>
            <a:endParaRPr lang="zh-CN">
              <a:latin typeface="Noto Sans S Chinese Medium"/>
              <a:ea typeface="Noto Sans S Chinese Medium"/>
            </a:endParaRPr>
          </a:p>
        </p:txBody>
      </p:sp>
      <p:sp>
        <p:nvSpPr>
          <p:cNvPr id="8" name="PA_任意多边形 14"/>
          <p:cNvSpPr/>
          <p:nvPr/>
        </p:nvSpPr>
        <p:spPr>
          <a:xfrm>
            <a:off x="3246439" y="1890025"/>
            <a:ext cx="701675" cy="806699"/>
          </a:xfrm>
          <a:custGeom>
            <a:rect l="0" t="0" r="r" b="b"/>
            <a:pathLst>
              <a:path w="701675" h="806699">
                <a:moveTo>
                  <a:pt x="574675" y="124846"/>
                </a:moveTo>
                <a:cubicBezTo>
                  <a:pt x="450850" y="0"/>
                  <a:pt x="250825" y="0"/>
                  <a:pt x="127000" y="124846"/>
                </a:cubicBezTo>
                <a:cubicBezTo>
                  <a:pt x="0" y="249693"/>
                  <a:pt x="0" y="454568"/>
                  <a:pt x="127000" y="579415"/>
                </a:cubicBezTo>
                <a:cubicBezTo>
                  <a:pt x="352425" y="806699"/>
                  <a:pt x="352425" y="806699"/>
                  <a:pt x="352425" y="806699"/>
                </a:cubicBezTo>
                <a:cubicBezTo>
                  <a:pt x="574675" y="579415"/>
                  <a:pt x="574675" y="579415"/>
                  <a:pt x="574675" y="579415"/>
                </a:cubicBezTo>
                <a:cubicBezTo>
                  <a:pt x="701675" y="454568"/>
                  <a:pt x="701675" y="249693"/>
                  <a:pt x="574675" y="124846"/>
                </a:cubicBezTo>
                <a:close/>
              </a:path>
            </a:pathLst>
          </a:custGeom>
          <a:solidFill>
            <a:srgbClr val="DCACA5"/>
          </a:solidFill>
          <a:ln>
            <a:noFill/>
          </a:ln>
        </p:spPr>
        <p:txBody>
          <a:bodyPr/>
          <a:lstStyle/>
          <a:p>
            <a:endParaRPr lang="zh-CN">
              <a:latin typeface="Noto Sans S Chinese Medium"/>
              <a:ea typeface="Noto Sans S Chinese Medium"/>
            </a:endParaRPr>
          </a:p>
        </p:txBody>
      </p:sp>
      <p:sp>
        <p:nvSpPr>
          <p:cNvPr id="9" name="PA_椭圆 15"/>
          <p:cNvSpPr>
            <a:spLocks noChangeArrowheads="1"/>
          </p:cNvSpPr>
          <p:nvPr/>
        </p:nvSpPr>
        <p:spPr>
          <a:xfrm>
            <a:off x="3363914" y="2004361"/>
            <a:ext cx="466725" cy="474809"/>
          </a:xfrm>
          <a:prstGeom prst="ellipse">
            <a:avLst/>
          </a:prstGeom>
          <a:solidFill>
            <a:srgbClr val="FFFFFF"/>
          </a:solidFill>
          <a:ln>
            <a:noFill/>
          </a:ln>
        </p:spPr>
        <p:txBody>
          <a:bodyPr/>
          <a:lstStyle/>
          <a:p>
            <a:endParaRPr lang="zh-CN">
              <a:latin typeface="Noto Sans S Chinese Medium"/>
              <a:ea typeface="Noto Sans S Chinese Medium"/>
            </a:endParaRPr>
          </a:p>
        </p:txBody>
      </p:sp>
      <p:sp>
        <p:nvSpPr>
          <p:cNvPr id="10" name="PA_任意多边形 16"/>
          <p:cNvSpPr/>
          <p:nvPr/>
        </p:nvSpPr>
        <p:spPr>
          <a:xfrm>
            <a:off x="4537076" y="2907928"/>
            <a:ext cx="2011363" cy="281074"/>
          </a:xfrm>
          <a:custGeom>
            <a:rect l="0" t="0" r="r" b="b"/>
            <a:pathLst>
              <a:path w="2011363" h="281074">
                <a:moveTo>
                  <a:pt x="1855788" y="281074"/>
                </a:moveTo>
                <a:lnTo>
                  <a:pt x="0" y="281074"/>
                </a:lnTo>
                <a:lnTo>
                  <a:pt x="155575" y="139743"/>
                </a:lnTo>
                <a:lnTo>
                  <a:pt x="0" y="0"/>
                </a:lnTo>
                <a:lnTo>
                  <a:pt x="1855788" y="0"/>
                </a:lnTo>
                <a:lnTo>
                  <a:pt x="2011363" y="139743"/>
                </a:lnTo>
                <a:lnTo>
                  <a:pt x="1855788" y="281074"/>
                </a:lnTo>
                <a:close/>
              </a:path>
            </a:pathLst>
          </a:cu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11" name="PA_椭圆 17"/>
          <p:cNvSpPr>
            <a:spLocks noChangeArrowheads="1"/>
          </p:cNvSpPr>
          <p:nvPr/>
        </p:nvSpPr>
        <p:spPr>
          <a:xfrm>
            <a:off x="5500689" y="2861875"/>
            <a:ext cx="85725" cy="90516"/>
          </a:xfrm>
          <a:prstGeom prst="ellipse">
            <a:avLst/>
          </a:prstGeom>
          <a:solidFill>
            <a:schemeClr val="accent4"/>
          </a:solidFill>
          <a:ln w="12700">
            <a:solidFill>
              <a:srgbClr val="FFFFFF"/>
            </a:solidFill>
            <a:round/>
          </a:ln>
        </p:spPr>
        <p:txBody>
          <a:bodyPr/>
          <a:lstStyle/>
          <a:p>
            <a:endParaRPr lang="zh-CN">
              <a:latin typeface="Noto Sans S Chinese Medium"/>
              <a:ea typeface="Noto Sans S Chinese Medium"/>
            </a:endParaRPr>
          </a:p>
        </p:txBody>
      </p:sp>
      <p:sp>
        <p:nvSpPr>
          <p:cNvPr id="12" name="PA_任意多边形 18"/>
          <p:cNvSpPr/>
          <p:nvPr/>
        </p:nvSpPr>
        <p:spPr>
          <a:xfrm>
            <a:off x="5194300" y="1890025"/>
            <a:ext cx="700088" cy="806699"/>
          </a:xfrm>
          <a:custGeom>
            <a:rect l="0" t="0" r="r" b="b"/>
            <a:pathLst>
              <a:path w="700088" h="806699">
                <a:moveTo>
                  <a:pt x="575981" y="124846"/>
                </a:moveTo>
                <a:cubicBezTo>
                  <a:pt x="451875" y="0"/>
                  <a:pt x="248213" y="0"/>
                  <a:pt x="124107" y="124846"/>
                </a:cubicBezTo>
                <a:cubicBezTo>
                  <a:pt x="0" y="249693"/>
                  <a:pt x="0" y="454568"/>
                  <a:pt x="124107" y="579415"/>
                </a:cubicBezTo>
                <a:cubicBezTo>
                  <a:pt x="350044" y="806699"/>
                  <a:pt x="350044" y="806699"/>
                  <a:pt x="350044" y="806699"/>
                </a:cubicBezTo>
                <a:cubicBezTo>
                  <a:pt x="575981" y="579415"/>
                  <a:pt x="575981" y="579415"/>
                  <a:pt x="575981" y="579415"/>
                </a:cubicBezTo>
                <a:cubicBezTo>
                  <a:pt x="700088" y="454568"/>
                  <a:pt x="700088" y="249693"/>
                  <a:pt x="575981" y="124846"/>
                </a:cubicBezTo>
                <a:close/>
              </a:path>
            </a:pathLst>
          </a:custGeom>
          <a:solidFill>
            <a:srgbClr val="957F7C"/>
          </a:solidFill>
          <a:ln>
            <a:noFill/>
          </a:ln>
        </p:spPr>
        <p:txBody>
          <a:bodyPr/>
          <a:lstStyle/>
          <a:p>
            <a:endParaRPr lang="zh-CN">
              <a:latin typeface="Noto Sans S Chinese Medium"/>
              <a:ea typeface="Noto Sans S Chinese Medium"/>
            </a:endParaRPr>
          </a:p>
        </p:txBody>
      </p:sp>
      <p:sp>
        <p:nvSpPr>
          <p:cNvPr id="13" name="PA_椭圆 19"/>
          <p:cNvSpPr>
            <a:spLocks noChangeArrowheads="1"/>
          </p:cNvSpPr>
          <p:nvPr/>
        </p:nvSpPr>
        <p:spPr>
          <a:xfrm>
            <a:off x="5308601" y="2004361"/>
            <a:ext cx="468313" cy="474809"/>
          </a:xfrm>
          <a:prstGeom prst="ellipse">
            <a:avLst/>
          </a:prstGeom>
          <a:solidFill>
            <a:srgbClr val="FFFFFF"/>
          </a:solidFill>
          <a:ln>
            <a:noFill/>
          </a:ln>
        </p:spPr>
        <p:txBody>
          <a:bodyPr/>
          <a:lstStyle/>
          <a:p>
            <a:endParaRPr lang="zh-CN">
              <a:latin typeface="Noto Sans S Chinese Medium"/>
              <a:ea typeface="Noto Sans S Chinese Medium"/>
            </a:endParaRPr>
          </a:p>
        </p:txBody>
      </p:sp>
      <p:sp>
        <p:nvSpPr>
          <p:cNvPr id="14" name="PA_任意多边形 20"/>
          <p:cNvSpPr/>
          <p:nvPr/>
        </p:nvSpPr>
        <p:spPr>
          <a:xfrm>
            <a:off x="6481764" y="2907928"/>
            <a:ext cx="2016125" cy="281074"/>
          </a:xfrm>
          <a:custGeom>
            <a:rect l="0" t="0" r="r" b="b"/>
            <a:pathLst>
              <a:path w="2016125" h="281074">
                <a:moveTo>
                  <a:pt x="1857375" y="281074"/>
                </a:moveTo>
                <a:lnTo>
                  <a:pt x="0" y="281074"/>
                </a:lnTo>
                <a:lnTo>
                  <a:pt x="158750" y="139743"/>
                </a:lnTo>
                <a:lnTo>
                  <a:pt x="0" y="0"/>
                </a:lnTo>
                <a:lnTo>
                  <a:pt x="1857375" y="0"/>
                </a:lnTo>
                <a:lnTo>
                  <a:pt x="2016125" y="139743"/>
                </a:lnTo>
                <a:lnTo>
                  <a:pt x="1857375" y="281074"/>
                </a:lnTo>
                <a:close/>
              </a:path>
            </a:pathLst>
          </a:custGeom>
          <a:solidFill>
            <a:srgbClr val="73635B"/>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15" name="PA_椭圆 21"/>
          <p:cNvSpPr>
            <a:spLocks noChangeArrowheads="1"/>
          </p:cNvSpPr>
          <p:nvPr/>
        </p:nvSpPr>
        <p:spPr>
          <a:xfrm>
            <a:off x="7445375" y="2861875"/>
            <a:ext cx="88900" cy="90516"/>
          </a:xfrm>
          <a:prstGeom prst="ellipse">
            <a:avLst/>
          </a:prstGeom>
          <a:solidFill>
            <a:schemeClr val="accent5"/>
          </a:solidFill>
          <a:ln w="12700">
            <a:solidFill>
              <a:srgbClr val="FFFFFF"/>
            </a:solidFill>
            <a:round/>
          </a:ln>
        </p:spPr>
        <p:txBody>
          <a:bodyPr/>
          <a:lstStyle/>
          <a:p>
            <a:endParaRPr lang="zh-CN">
              <a:latin typeface="Noto Sans S Chinese Medium"/>
              <a:ea typeface="Noto Sans S Chinese Medium"/>
            </a:endParaRPr>
          </a:p>
        </p:txBody>
      </p:sp>
      <p:sp>
        <p:nvSpPr>
          <p:cNvPr id="16" name="PA_任意多边形 22"/>
          <p:cNvSpPr/>
          <p:nvPr/>
        </p:nvSpPr>
        <p:spPr>
          <a:xfrm>
            <a:off x="7140575" y="1890025"/>
            <a:ext cx="698500" cy="806699"/>
          </a:xfrm>
          <a:custGeom>
            <a:rect l="0" t="0" r="r" b="b"/>
            <a:pathLst>
              <a:path w="698500" h="806699">
                <a:moveTo>
                  <a:pt x="574675" y="124846"/>
                </a:moveTo>
                <a:cubicBezTo>
                  <a:pt x="450850" y="0"/>
                  <a:pt x="247650" y="0"/>
                  <a:pt x="123825" y="124846"/>
                </a:cubicBezTo>
                <a:cubicBezTo>
                  <a:pt x="0" y="249693"/>
                  <a:pt x="0" y="454568"/>
                  <a:pt x="123825" y="579415"/>
                </a:cubicBezTo>
                <a:cubicBezTo>
                  <a:pt x="349250" y="806699"/>
                  <a:pt x="349250" y="806699"/>
                  <a:pt x="349250" y="806699"/>
                </a:cubicBezTo>
                <a:cubicBezTo>
                  <a:pt x="574675" y="579415"/>
                  <a:pt x="574675" y="579415"/>
                  <a:pt x="574675" y="579415"/>
                </a:cubicBezTo>
                <a:cubicBezTo>
                  <a:pt x="698500" y="454568"/>
                  <a:pt x="698500" y="249693"/>
                  <a:pt x="574675" y="124846"/>
                </a:cubicBezTo>
                <a:close/>
              </a:path>
            </a:pathLst>
          </a:custGeom>
          <a:solidFill>
            <a:srgbClr val="73635B"/>
          </a:solidFill>
          <a:ln>
            <a:noFill/>
          </a:ln>
        </p:spPr>
        <p:txBody>
          <a:bodyPr/>
          <a:lstStyle/>
          <a:p>
            <a:endParaRPr lang="zh-CN">
              <a:latin typeface="Noto Sans S Chinese Medium"/>
              <a:ea typeface="Noto Sans S Chinese Medium"/>
            </a:endParaRPr>
          </a:p>
        </p:txBody>
      </p:sp>
      <p:sp>
        <p:nvSpPr>
          <p:cNvPr id="17" name="PA_椭圆 23"/>
          <p:cNvSpPr>
            <a:spLocks noChangeArrowheads="1"/>
          </p:cNvSpPr>
          <p:nvPr/>
        </p:nvSpPr>
        <p:spPr>
          <a:xfrm>
            <a:off x="7254875" y="2004361"/>
            <a:ext cx="469900" cy="474809"/>
          </a:xfrm>
          <a:prstGeom prst="ellipse">
            <a:avLst/>
          </a:prstGeom>
          <a:solidFill>
            <a:srgbClr val="FFFFFF"/>
          </a:solidFill>
          <a:ln>
            <a:noFill/>
          </a:ln>
        </p:spPr>
        <p:txBody>
          <a:bodyPr/>
          <a:lstStyle/>
          <a:p>
            <a:endParaRPr lang="zh-CN">
              <a:latin typeface="Noto Sans S Chinese Medium"/>
              <a:ea typeface="Noto Sans S Chinese Medium"/>
            </a:endParaRPr>
          </a:p>
        </p:txBody>
      </p:sp>
      <p:sp>
        <p:nvSpPr>
          <p:cNvPr id="18" name="PA_任意多边形 24"/>
          <p:cNvSpPr>
            <a:spLocks noEditPoints="1"/>
          </p:cNvSpPr>
          <p:nvPr/>
        </p:nvSpPr>
        <p:spPr>
          <a:xfrm>
            <a:off x="1555750" y="2145693"/>
            <a:ext cx="190500" cy="192146"/>
          </a:xfrm>
          <a:custGeom>
            <a:rect l="0" t="0" r="r" b="b"/>
            <a:pathLst>
              <a:path w="190500" h="192146">
                <a:moveTo>
                  <a:pt x="9525" y="0"/>
                </a:moveTo>
                <a:cubicBezTo>
                  <a:pt x="9525" y="0"/>
                  <a:pt x="9525" y="0"/>
                  <a:pt x="9525" y="0"/>
                </a:cubicBezTo>
                <a:cubicBezTo>
                  <a:pt x="184150" y="0"/>
                  <a:pt x="184150" y="0"/>
                  <a:pt x="184150" y="0"/>
                </a:cubicBezTo>
                <a:cubicBezTo>
                  <a:pt x="187325" y="0"/>
                  <a:pt x="190500" y="3202"/>
                  <a:pt x="190500" y="6405"/>
                </a:cubicBezTo>
                <a:cubicBezTo>
                  <a:pt x="190500" y="6405"/>
                  <a:pt x="190500" y="6405"/>
                  <a:pt x="190500" y="6405"/>
                </a:cubicBezTo>
                <a:cubicBezTo>
                  <a:pt x="190500" y="185741"/>
                  <a:pt x="190500" y="185741"/>
                  <a:pt x="190500" y="185741"/>
                </a:cubicBezTo>
                <a:cubicBezTo>
                  <a:pt x="190500" y="188944"/>
                  <a:pt x="187325" y="192146"/>
                  <a:pt x="184150" y="192146"/>
                </a:cubicBezTo>
                <a:cubicBezTo>
                  <a:pt x="184150" y="192146"/>
                  <a:pt x="184150" y="192146"/>
                  <a:pt x="184150" y="192146"/>
                </a:cubicBezTo>
                <a:cubicBezTo>
                  <a:pt x="9525" y="192146"/>
                  <a:pt x="9525" y="192146"/>
                  <a:pt x="9525" y="192146"/>
                </a:cubicBezTo>
                <a:cubicBezTo>
                  <a:pt x="3175" y="192146"/>
                  <a:pt x="0" y="188944"/>
                  <a:pt x="0" y="185741"/>
                </a:cubicBezTo>
                <a:cubicBezTo>
                  <a:pt x="0" y="185741"/>
                  <a:pt x="0" y="185741"/>
                  <a:pt x="0" y="185741"/>
                </a:cubicBezTo>
                <a:cubicBezTo>
                  <a:pt x="0" y="6405"/>
                  <a:pt x="0" y="6405"/>
                  <a:pt x="0" y="6405"/>
                </a:cubicBezTo>
                <a:cubicBezTo>
                  <a:pt x="0" y="3202"/>
                  <a:pt x="3175" y="0"/>
                  <a:pt x="9525" y="0"/>
                </a:cubicBezTo>
                <a:close/>
                <a:moveTo>
                  <a:pt x="98425" y="140907"/>
                </a:moveTo>
                <a:cubicBezTo>
                  <a:pt x="98425" y="140907"/>
                  <a:pt x="98425" y="140907"/>
                  <a:pt x="98425" y="140907"/>
                </a:cubicBezTo>
                <a:cubicBezTo>
                  <a:pt x="98425" y="147312"/>
                  <a:pt x="101600" y="153717"/>
                  <a:pt x="104775" y="156919"/>
                </a:cubicBezTo>
                <a:cubicBezTo>
                  <a:pt x="111125" y="160122"/>
                  <a:pt x="117475" y="163324"/>
                  <a:pt x="127000" y="163324"/>
                </a:cubicBezTo>
                <a:cubicBezTo>
                  <a:pt x="136525" y="163324"/>
                  <a:pt x="142875" y="160122"/>
                  <a:pt x="149225" y="153717"/>
                </a:cubicBezTo>
                <a:cubicBezTo>
                  <a:pt x="152400" y="147312"/>
                  <a:pt x="155575" y="140907"/>
                  <a:pt x="155575" y="134502"/>
                </a:cubicBezTo>
                <a:cubicBezTo>
                  <a:pt x="155575" y="124895"/>
                  <a:pt x="152400" y="118490"/>
                  <a:pt x="146050" y="112085"/>
                </a:cubicBezTo>
                <a:cubicBezTo>
                  <a:pt x="142875" y="108883"/>
                  <a:pt x="136525" y="105680"/>
                  <a:pt x="130175" y="105680"/>
                </a:cubicBezTo>
                <a:cubicBezTo>
                  <a:pt x="123825" y="105680"/>
                  <a:pt x="120650" y="105680"/>
                  <a:pt x="117475" y="108883"/>
                </a:cubicBezTo>
                <a:cubicBezTo>
                  <a:pt x="120650" y="92871"/>
                  <a:pt x="120650" y="92871"/>
                  <a:pt x="120650" y="92871"/>
                </a:cubicBezTo>
                <a:cubicBezTo>
                  <a:pt x="149225" y="92871"/>
                  <a:pt x="149225" y="92871"/>
                  <a:pt x="149225" y="92871"/>
                </a:cubicBezTo>
                <a:cubicBezTo>
                  <a:pt x="149225" y="76858"/>
                  <a:pt x="149225" y="76858"/>
                  <a:pt x="149225" y="76858"/>
                </a:cubicBezTo>
                <a:cubicBezTo>
                  <a:pt x="107950" y="76858"/>
                  <a:pt x="107950" y="76858"/>
                  <a:pt x="107950" y="76858"/>
                </a:cubicBezTo>
                <a:cubicBezTo>
                  <a:pt x="98425" y="121692"/>
                  <a:pt x="98425" y="121692"/>
                  <a:pt x="98425" y="121692"/>
                </a:cubicBezTo>
                <a:cubicBezTo>
                  <a:pt x="111125" y="124895"/>
                  <a:pt x="111125" y="124895"/>
                  <a:pt x="111125" y="124895"/>
                </a:cubicBezTo>
                <a:cubicBezTo>
                  <a:pt x="117475" y="121692"/>
                  <a:pt x="120650" y="118490"/>
                  <a:pt x="123825" y="118490"/>
                </a:cubicBezTo>
                <a:cubicBezTo>
                  <a:pt x="130175" y="118490"/>
                  <a:pt x="133350" y="118490"/>
                  <a:pt x="133350" y="121692"/>
                </a:cubicBezTo>
                <a:cubicBezTo>
                  <a:pt x="136525" y="124895"/>
                  <a:pt x="136525" y="128097"/>
                  <a:pt x="136525" y="134502"/>
                </a:cubicBezTo>
                <a:cubicBezTo>
                  <a:pt x="136525" y="140907"/>
                  <a:pt x="136525" y="144110"/>
                  <a:pt x="133350" y="147312"/>
                </a:cubicBezTo>
                <a:cubicBezTo>
                  <a:pt x="133350" y="150514"/>
                  <a:pt x="130175" y="150514"/>
                  <a:pt x="127000" y="150514"/>
                </a:cubicBezTo>
                <a:cubicBezTo>
                  <a:pt x="123825" y="150514"/>
                  <a:pt x="120650" y="150514"/>
                  <a:pt x="117475" y="147312"/>
                </a:cubicBezTo>
                <a:cubicBezTo>
                  <a:pt x="114300" y="144110"/>
                  <a:pt x="114300" y="140907"/>
                  <a:pt x="114300" y="137705"/>
                </a:cubicBezTo>
                <a:cubicBezTo>
                  <a:pt x="98425" y="140907"/>
                  <a:pt x="98425" y="140907"/>
                  <a:pt x="98425" y="140907"/>
                </a:cubicBezTo>
                <a:close/>
                <a:moveTo>
                  <a:pt x="73025" y="163324"/>
                </a:moveTo>
                <a:cubicBezTo>
                  <a:pt x="73025" y="163324"/>
                  <a:pt x="73025" y="163324"/>
                  <a:pt x="73025" y="163324"/>
                </a:cubicBezTo>
                <a:cubicBezTo>
                  <a:pt x="73025" y="76858"/>
                  <a:pt x="73025" y="76858"/>
                  <a:pt x="73025" y="76858"/>
                </a:cubicBezTo>
                <a:cubicBezTo>
                  <a:pt x="60325" y="76858"/>
                  <a:pt x="60325" y="76858"/>
                  <a:pt x="60325" y="76858"/>
                </a:cubicBezTo>
                <a:cubicBezTo>
                  <a:pt x="57150" y="83263"/>
                  <a:pt x="53975" y="86466"/>
                  <a:pt x="50800" y="89668"/>
                </a:cubicBezTo>
                <a:cubicBezTo>
                  <a:pt x="44450" y="92871"/>
                  <a:pt x="41275" y="96073"/>
                  <a:pt x="34925" y="99275"/>
                </a:cubicBezTo>
                <a:cubicBezTo>
                  <a:pt x="34925" y="112085"/>
                  <a:pt x="34925" y="112085"/>
                  <a:pt x="34925" y="112085"/>
                </a:cubicBezTo>
                <a:cubicBezTo>
                  <a:pt x="44450" y="108883"/>
                  <a:pt x="50800" y="105680"/>
                  <a:pt x="57150" y="99275"/>
                </a:cubicBezTo>
                <a:cubicBezTo>
                  <a:pt x="57150" y="163324"/>
                  <a:pt x="57150" y="163324"/>
                  <a:pt x="57150" y="163324"/>
                </a:cubicBezTo>
                <a:cubicBezTo>
                  <a:pt x="73025" y="163324"/>
                  <a:pt x="73025" y="163324"/>
                  <a:pt x="73025" y="163324"/>
                </a:cubicBezTo>
                <a:close/>
                <a:moveTo>
                  <a:pt x="15875" y="48037"/>
                </a:moveTo>
                <a:cubicBezTo>
                  <a:pt x="15875" y="48037"/>
                  <a:pt x="15875" y="48037"/>
                  <a:pt x="15875" y="48037"/>
                </a:cubicBezTo>
                <a:cubicBezTo>
                  <a:pt x="177800" y="48037"/>
                  <a:pt x="177800" y="48037"/>
                  <a:pt x="177800" y="48037"/>
                </a:cubicBezTo>
                <a:cubicBezTo>
                  <a:pt x="177800" y="16012"/>
                  <a:pt x="177800" y="16012"/>
                  <a:pt x="177800" y="16012"/>
                </a:cubicBezTo>
                <a:cubicBezTo>
                  <a:pt x="161925" y="16012"/>
                  <a:pt x="161925" y="16012"/>
                  <a:pt x="161925" y="16012"/>
                </a:cubicBezTo>
                <a:cubicBezTo>
                  <a:pt x="161925" y="25619"/>
                  <a:pt x="161925" y="25619"/>
                  <a:pt x="161925" y="25619"/>
                </a:cubicBezTo>
                <a:cubicBezTo>
                  <a:pt x="161925" y="28822"/>
                  <a:pt x="158750" y="32024"/>
                  <a:pt x="155575" y="32024"/>
                </a:cubicBezTo>
                <a:cubicBezTo>
                  <a:pt x="152400" y="32024"/>
                  <a:pt x="149225" y="28822"/>
                  <a:pt x="149225" y="25619"/>
                </a:cubicBezTo>
                <a:cubicBezTo>
                  <a:pt x="149225" y="16012"/>
                  <a:pt x="149225" y="16012"/>
                  <a:pt x="149225" y="16012"/>
                </a:cubicBezTo>
                <a:cubicBezTo>
                  <a:pt x="123825" y="16012"/>
                  <a:pt x="123825" y="16012"/>
                  <a:pt x="123825" y="16012"/>
                </a:cubicBezTo>
                <a:cubicBezTo>
                  <a:pt x="123825" y="25619"/>
                  <a:pt x="123825" y="25619"/>
                  <a:pt x="123825" y="25619"/>
                </a:cubicBezTo>
                <a:cubicBezTo>
                  <a:pt x="123825" y="28822"/>
                  <a:pt x="120650" y="32024"/>
                  <a:pt x="117475" y="32024"/>
                </a:cubicBezTo>
                <a:cubicBezTo>
                  <a:pt x="111125" y="32024"/>
                  <a:pt x="107950" y="28822"/>
                  <a:pt x="107950" y="25619"/>
                </a:cubicBezTo>
                <a:cubicBezTo>
                  <a:pt x="107950" y="16012"/>
                  <a:pt x="107950" y="16012"/>
                  <a:pt x="107950" y="16012"/>
                </a:cubicBezTo>
                <a:cubicBezTo>
                  <a:pt x="82550" y="16012"/>
                  <a:pt x="82550" y="16012"/>
                  <a:pt x="82550" y="16012"/>
                </a:cubicBezTo>
                <a:cubicBezTo>
                  <a:pt x="82550" y="25619"/>
                  <a:pt x="82550" y="25619"/>
                  <a:pt x="82550" y="25619"/>
                </a:cubicBezTo>
                <a:cubicBezTo>
                  <a:pt x="82550" y="28822"/>
                  <a:pt x="79375" y="32024"/>
                  <a:pt x="76200" y="32024"/>
                </a:cubicBezTo>
                <a:cubicBezTo>
                  <a:pt x="73025" y="32024"/>
                  <a:pt x="69850" y="28822"/>
                  <a:pt x="69850" y="25619"/>
                </a:cubicBezTo>
                <a:cubicBezTo>
                  <a:pt x="69850" y="16012"/>
                  <a:pt x="69850" y="16012"/>
                  <a:pt x="69850" y="16012"/>
                </a:cubicBezTo>
                <a:cubicBezTo>
                  <a:pt x="44450" y="16012"/>
                  <a:pt x="44450" y="16012"/>
                  <a:pt x="44450" y="16012"/>
                </a:cubicBezTo>
                <a:cubicBezTo>
                  <a:pt x="44450" y="25619"/>
                  <a:pt x="44450" y="25619"/>
                  <a:pt x="44450" y="25619"/>
                </a:cubicBezTo>
                <a:cubicBezTo>
                  <a:pt x="44450" y="28822"/>
                  <a:pt x="41275" y="32024"/>
                  <a:pt x="38100" y="32024"/>
                </a:cubicBezTo>
                <a:cubicBezTo>
                  <a:pt x="34925" y="32024"/>
                  <a:pt x="31750" y="28822"/>
                  <a:pt x="31750" y="25619"/>
                </a:cubicBezTo>
                <a:cubicBezTo>
                  <a:pt x="31750" y="16012"/>
                  <a:pt x="31750" y="16012"/>
                  <a:pt x="31750" y="16012"/>
                </a:cubicBezTo>
                <a:cubicBezTo>
                  <a:pt x="15875" y="16012"/>
                  <a:pt x="15875" y="16012"/>
                  <a:pt x="15875" y="16012"/>
                </a:cubicBezTo>
                <a:cubicBezTo>
                  <a:pt x="15875" y="48037"/>
                  <a:pt x="15875" y="48037"/>
                  <a:pt x="15875" y="48037"/>
                </a:cubicBezTo>
                <a:close/>
                <a:moveTo>
                  <a:pt x="177800" y="57644"/>
                </a:moveTo>
                <a:cubicBezTo>
                  <a:pt x="177800" y="57644"/>
                  <a:pt x="177800" y="57644"/>
                  <a:pt x="177800" y="57644"/>
                </a:cubicBezTo>
                <a:cubicBezTo>
                  <a:pt x="15875" y="57644"/>
                  <a:pt x="15875" y="57644"/>
                  <a:pt x="15875" y="57644"/>
                </a:cubicBezTo>
                <a:cubicBezTo>
                  <a:pt x="15875" y="176134"/>
                  <a:pt x="15875" y="176134"/>
                  <a:pt x="15875" y="176134"/>
                </a:cubicBezTo>
                <a:cubicBezTo>
                  <a:pt x="177800" y="176134"/>
                  <a:pt x="177800" y="176134"/>
                  <a:pt x="177800" y="176134"/>
                </a:cubicBezTo>
                <a:cubicBezTo>
                  <a:pt x="177800" y="57644"/>
                  <a:pt x="177800" y="57644"/>
                  <a:pt x="177800" y="57644"/>
                </a:cubicBezTo>
                <a:close/>
              </a:path>
            </a:pathLst>
          </a:custGeom>
          <a:solidFill>
            <a:schemeClr val="bg1">
              <a:lumMod val="50000"/>
            </a:schemeClr>
          </a:solidFill>
          <a:ln>
            <a:noFill/>
          </a:ln>
        </p:spPr>
        <p:txBody>
          <a:bodyPr/>
          <a:lstStyle/>
          <a:p>
            <a:endParaRPr lang="zh-CN">
              <a:latin typeface="Noto Sans S Chinese Medium"/>
              <a:ea typeface="Noto Sans S Chinese Medium"/>
            </a:endParaRPr>
          </a:p>
        </p:txBody>
      </p:sp>
      <p:sp>
        <p:nvSpPr>
          <p:cNvPr id="19" name="PA_任意多边形 26"/>
          <p:cNvSpPr>
            <a:spLocks noEditPoints="1"/>
          </p:cNvSpPr>
          <p:nvPr/>
        </p:nvSpPr>
        <p:spPr>
          <a:xfrm>
            <a:off x="3513139" y="2142517"/>
            <a:ext cx="168275" cy="198498"/>
          </a:xfrm>
          <a:custGeom>
            <a:rect l="0" t="0" r="r" b="b"/>
            <a:pathLst>
              <a:path w="168275" h="198498">
                <a:moveTo>
                  <a:pt x="41275" y="108854"/>
                </a:moveTo>
                <a:cubicBezTo>
                  <a:pt x="38100" y="108854"/>
                  <a:pt x="34925" y="112055"/>
                  <a:pt x="34925" y="118458"/>
                </a:cubicBezTo>
                <a:cubicBezTo>
                  <a:pt x="34925" y="121660"/>
                  <a:pt x="38100" y="124862"/>
                  <a:pt x="41275" y="124862"/>
                </a:cubicBezTo>
                <a:cubicBezTo>
                  <a:pt x="44450" y="124862"/>
                  <a:pt x="47625" y="121660"/>
                  <a:pt x="47625" y="118458"/>
                </a:cubicBezTo>
                <a:cubicBezTo>
                  <a:pt x="47625" y="112055"/>
                  <a:pt x="44450" y="108854"/>
                  <a:pt x="41275" y="108854"/>
                </a:cubicBezTo>
                <a:close/>
                <a:moveTo>
                  <a:pt x="41275" y="140870"/>
                </a:moveTo>
                <a:cubicBezTo>
                  <a:pt x="41275" y="140870"/>
                  <a:pt x="41275" y="140870"/>
                  <a:pt x="41275" y="140870"/>
                </a:cubicBezTo>
                <a:cubicBezTo>
                  <a:pt x="38100" y="140870"/>
                  <a:pt x="34925" y="144071"/>
                  <a:pt x="34925" y="147273"/>
                </a:cubicBezTo>
                <a:cubicBezTo>
                  <a:pt x="34925" y="153676"/>
                  <a:pt x="38100" y="156877"/>
                  <a:pt x="41275" y="156877"/>
                </a:cubicBezTo>
                <a:cubicBezTo>
                  <a:pt x="44450" y="156877"/>
                  <a:pt x="47625" y="153676"/>
                  <a:pt x="47625" y="147273"/>
                </a:cubicBezTo>
                <a:cubicBezTo>
                  <a:pt x="47625" y="144071"/>
                  <a:pt x="44450" y="140870"/>
                  <a:pt x="41275" y="140870"/>
                </a:cubicBezTo>
                <a:close/>
                <a:moveTo>
                  <a:pt x="41275" y="76838"/>
                </a:moveTo>
                <a:cubicBezTo>
                  <a:pt x="41275" y="76838"/>
                  <a:pt x="41275" y="76838"/>
                  <a:pt x="41275" y="76838"/>
                </a:cubicBezTo>
                <a:cubicBezTo>
                  <a:pt x="38100" y="76838"/>
                  <a:pt x="34925" y="83241"/>
                  <a:pt x="34925" y="86443"/>
                </a:cubicBezTo>
                <a:cubicBezTo>
                  <a:pt x="34925" y="89644"/>
                  <a:pt x="38100" y="92846"/>
                  <a:pt x="41275" y="92846"/>
                </a:cubicBezTo>
                <a:cubicBezTo>
                  <a:pt x="44450" y="92846"/>
                  <a:pt x="47625" y="89644"/>
                  <a:pt x="47625" y="86443"/>
                </a:cubicBezTo>
                <a:cubicBezTo>
                  <a:pt x="47625" y="83241"/>
                  <a:pt x="44450" y="76838"/>
                  <a:pt x="41275" y="76838"/>
                </a:cubicBezTo>
                <a:close/>
                <a:moveTo>
                  <a:pt x="158750" y="32016"/>
                </a:moveTo>
                <a:cubicBezTo>
                  <a:pt x="158750" y="32016"/>
                  <a:pt x="158750" y="32016"/>
                  <a:pt x="158750" y="32016"/>
                </a:cubicBezTo>
                <a:cubicBezTo>
                  <a:pt x="139700" y="32016"/>
                  <a:pt x="139700" y="32016"/>
                  <a:pt x="139700" y="32016"/>
                </a:cubicBezTo>
                <a:cubicBezTo>
                  <a:pt x="139700" y="28814"/>
                  <a:pt x="139700" y="28814"/>
                  <a:pt x="139700" y="28814"/>
                </a:cubicBezTo>
                <a:cubicBezTo>
                  <a:pt x="139700" y="25613"/>
                  <a:pt x="139700" y="22411"/>
                  <a:pt x="136525" y="22411"/>
                </a:cubicBezTo>
                <a:cubicBezTo>
                  <a:pt x="111125" y="22411"/>
                  <a:pt x="111125" y="22411"/>
                  <a:pt x="111125" y="22411"/>
                </a:cubicBezTo>
                <a:cubicBezTo>
                  <a:pt x="111125" y="19209"/>
                  <a:pt x="107950" y="12806"/>
                  <a:pt x="104775" y="9605"/>
                </a:cubicBezTo>
                <a:cubicBezTo>
                  <a:pt x="98425" y="3202"/>
                  <a:pt x="92075" y="0"/>
                  <a:pt x="85725" y="0"/>
                </a:cubicBezTo>
                <a:cubicBezTo>
                  <a:pt x="76200" y="0"/>
                  <a:pt x="69850" y="3202"/>
                  <a:pt x="63500" y="9605"/>
                </a:cubicBezTo>
                <a:cubicBezTo>
                  <a:pt x="60325" y="12806"/>
                  <a:pt x="57150" y="19209"/>
                  <a:pt x="57150" y="22411"/>
                </a:cubicBezTo>
                <a:cubicBezTo>
                  <a:pt x="31750" y="22411"/>
                  <a:pt x="31750" y="22411"/>
                  <a:pt x="31750" y="22411"/>
                </a:cubicBezTo>
                <a:cubicBezTo>
                  <a:pt x="31750" y="22411"/>
                  <a:pt x="28575" y="25613"/>
                  <a:pt x="28575" y="28814"/>
                </a:cubicBezTo>
                <a:cubicBezTo>
                  <a:pt x="28575" y="32016"/>
                  <a:pt x="28575" y="32016"/>
                  <a:pt x="28575" y="32016"/>
                </a:cubicBezTo>
                <a:cubicBezTo>
                  <a:pt x="9525" y="32016"/>
                  <a:pt x="9525" y="32016"/>
                  <a:pt x="9525" y="32016"/>
                </a:cubicBezTo>
                <a:cubicBezTo>
                  <a:pt x="3175" y="32016"/>
                  <a:pt x="0" y="35217"/>
                  <a:pt x="0" y="38419"/>
                </a:cubicBezTo>
                <a:cubicBezTo>
                  <a:pt x="0" y="188893"/>
                  <a:pt x="0" y="188893"/>
                  <a:pt x="0" y="188893"/>
                </a:cubicBezTo>
                <a:cubicBezTo>
                  <a:pt x="0" y="195296"/>
                  <a:pt x="3175" y="198498"/>
                  <a:pt x="9525" y="198498"/>
                </a:cubicBezTo>
                <a:cubicBezTo>
                  <a:pt x="158750" y="198498"/>
                  <a:pt x="158750" y="198498"/>
                  <a:pt x="158750" y="198498"/>
                </a:cubicBezTo>
                <a:cubicBezTo>
                  <a:pt x="165100" y="198498"/>
                  <a:pt x="168275" y="195296"/>
                  <a:pt x="168275" y="188893"/>
                </a:cubicBezTo>
                <a:cubicBezTo>
                  <a:pt x="168275" y="38419"/>
                  <a:pt x="168275" y="38419"/>
                  <a:pt x="168275" y="38419"/>
                </a:cubicBezTo>
                <a:cubicBezTo>
                  <a:pt x="168275" y="35217"/>
                  <a:pt x="165100" y="32016"/>
                  <a:pt x="158750" y="32016"/>
                </a:cubicBezTo>
                <a:close/>
                <a:moveTo>
                  <a:pt x="69850" y="16008"/>
                </a:moveTo>
                <a:cubicBezTo>
                  <a:pt x="69850" y="16008"/>
                  <a:pt x="69850" y="16008"/>
                  <a:pt x="69850" y="16008"/>
                </a:cubicBezTo>
                <a:cubicBezTo>
                  <a:pt x="73025" y="12806"/>
                  <a:pt x="79375" y="9605"/>
                  <a:pt x="85725" y="9605"/>
                </a:cubicBezTo>
                <a:cubicBezTo>
                  <a:pt x="88900" y="9605"/>
                  <a:pt x="95250" y="12806"/>
                  <a:pt x="98425" y="16008"/>
                </a:cubicBezTo>
                <a:cubicBezTo>
                  <a:pt x="101600" y="19209"/>
                  <a:pt x="101600" y="19209"/>
                  <a:pt x="101600" y="22411"/>
                </a:cubicBezTo>
                <a:cubicBezTo>
                  <a:pt x="66675" y="22411"/>
                  <a:pt x="66675" y="22411"/>
                  <a:pt x="66675" y="22411"/>
                </a:cubicBezTo>
                <a:cubicBezTo>
                  <a:pt x="66675" y="19209"/>
                  <a:pt x="66675" y="19209"/>
                  <a:pt x="69850" y="16008"/>
                </a:cubicBezTo>
                <a:close/>
                <a:moveTo>
                  <a:pt x="38100" y="32016"/>
                </a:moveTo>
                <a:cubicBezTo>
                  <a:pt x="38100" y="32016"/>
                  <a:pt x="38100" y="32016"/>
                  <a:pt x="38100" y="32016"/>
                </a:cubicBezTo>
                <a:cubicBezTo>
                  <a:pt x="130175" y="32016"/>
                  <a:pt x="130175" y="32016"/>
                  <a:pt x="130175" y="32016"/>
                </a:cubicBezTo>
                <a:cubicBezTo>
                  <a:pt x="130175" y="44822"/>
                  <a:pt x="130175" y="44822"/>
                  <a:pt x="130175" y="44822"/>
                </a:cubicBezTo>
                <a:cubicBezTo>
                  <a:pt x="38100" y="44822"/>
                  <a:pt x="38100" y="44822"/>
                  <a:pt x="38100" y="44822"/>
                </a:cubicBezTo>
                <a:cubicBezTo>
                  <a:pt x="38100" y="32016"/>
                  <a:pt x="38100" y="32016"/>
                  <a:pt x="38100" y="32016"/>
                </a:cubicBezTo>
                <a:close/>
                <a:moveTo>
                  <a:pt x="152400" y="182490"/>
                </a:moveTo>
                <a:cubicBezTo>
                  <a:pt x="152400" y="182490"/>
                  <a:pt x="152400" y="182490"/>
                  <a:pt x="152400" y="182490"/>
                </a:cubicBezTo>
                <a:cubicBezTo>
                  <a:pt x="15875" y="182490"/>
                  <a:pt x="15875" y="182490"/>
                  <a:pt x="15875" y="182490"/>
                </a:cubicBezTo>
                <a:cubicBezTo>
                  <a:pt x="15875" y="44822"/>
                  <a:pt x="15875" y="44822"/>
                  <a:pt x="15875" y="44822"/>
                </a:cubicBezTo>
                <a:cubicBezTo>
                  <a:pt x="28575" y="44822"/>
                  <a:pt x="28575" y="44822"/>
                  <a:pt x="28575" y="44822"/>
                </a:cubicBezTo>
                <a:cubicBezTo>
                  <a:pt x="28575" y="51225"/>
                  <a:pt x="28575" y="51225"/>
                  <a:pt x="28575" y="51225"/>
                </a:cubicBezTo>
                <a:cubicBezTo>
                  <a:pt x="28575" y="54427"/>
                  <a:pt x="31750" y="54427"/>
                  <a:pt x="31750" y="54427"/>
                </a:cubicBezTo>
                <a:cubicBezTo>
                  <a:pt x="136525" y="54427"/>
                  <a:pt x="136525" y="54427"/>
                  <a:pt x="136525" y="54427"/>
                </a:cubicBezTo>
                <a:cubicBezTo>
                  <a:pt x="139700" y="54427"/>
                  <a:pt x="139700" y="54427"/>
                  <a:pt x="139700" y="51225"/>
                </a:cubicBezTo>
                <a:cubicBezTo>
                  <a:pt x="139700" y="44822"/>
                  <a:pt x="139700" y="44822"/>
                  <a:pt x="139700" y="44822"/>
                </a:cubicBezTo>
                <a:cubicBezTo>
                  <a:pt x="152400" y="44822"/>
                  <a:pt x="152400" y="44822"/>
                  <a:pt x="152400" y="44822"/>
                </a:cubicBezTo>
                <a:cubicBezTo>
                  <a:pt x="152400" y="182490"/>
                  <a:pt x="152400" y="182490"/>
                  <a:pt x="152400" y="182490"/>
                </a:cubicBezTo>
                <a:close/>
                <a:moveTo>
                  <a:pt x="127000" y="80040"/>
                </a:moveTo>
                <a:cubicBezTo>
                  <a:pt x="127000" y="80040"/>
                  <a:pt x="127000" y="80040"/>
                  <a:pt x="127000" y="80040"/>
                </a:cubicBezTo>
                <a:cubicBezTo>
                  <a:pt x="63500" y="80040"/>
                  <a:pt x="63500" y="80040"/>
                  <a:pt x="63500" y="80040"/>
                </a:cubicBezTo>
                <a:cubicBezTo>
                  <a:pt x="60325" y="80040"/>
                  <a:pt x="60325" y="83241"/>
                  <a:pt x="60325" y="86443"/>
                </a:cubicBezTo>
                <a:cubicBezTo>
                  <a:pt x="60325" y="89644"/>
                  <a:pt x="60325" y="89644"/>
                  <a:pt x="63500" y="89644"/>
                </a:cubicBezTo>
                <a:cubicBezTo>
                  <a:pt x="127000" y="89644"/>
                  <a:pt x="127000" y="89644"/>
                  <a:pt x="127000" y="89644"/>
                </a:cubicBezTo>
                <a:cubicBezTo>
                  <a:pt x="130175" y="89644"/>
                  <a:pt x="130175" y="89644"/>
                  <a:pt x="130175" y="86443"/>
                </a:cubicBezTo>
                <a:cubicBezTo>
                  <a:pt x="130175" y="83241"/>
                  <a:pt x="130175" y="80040"/>
                  <a:pt x="127000" y="80040"/>
                </a:cubicBezTo>
                <a:close/>
                <a:moveTo>
                  <a:pt x="127000" y="144071"/>
                </a:moveTo>
                <a:cubicBezTo>
                  <a:pt x="127000" y="144071"/>
                  <a:pt x="127000" y="144071"/>
                  <a:pt x="127000" y="144071"/>
                </a:cubicBezTo>
                <a:cubicBezTo>
                  <a:pt x="63500" y="144071"/>
                  <a:pt x="63500" y="144071"/>
                  <a:pt x="63500" y="144071"/>
                </a:cubicBezTo>
                <a:cubicBezTo>
                  <a:pt x="60325" y="144071"/>
                  <a:pt x="60325" y="144071"/>
                  <a:pt x="60325" y="147273"/>
                </a:cubicBezTo>
                <a:cubicBezTo>
                  <a:pt x="60325" y="150474"/>
                  <a:pt x="60325" y="153676"/>
                  <a:pt x="63500" y="153676"/>
                </a:cubicBezTo>
                <a:cubicBezTo>
                  <a:pt x="127000" y="153676"/>
                  <a:pt x="127000" y="153676"/>
                  <a:pt x="127000" y="153676"/>
                </a:cubicBezTo>
                <a:cubicBezTo>
                  <a:pt x="130175" y="153676"/>
                  <a:pt x="130175" y="150474"/>
                  <a:pt x="130175" y="147273"/>
                </a:cubicBezTo>
                <a:cubicBezTo>
                  <a:pt x="130175" y="144071"/>
                  <a:pt x="130175" y="144071"/>
                  <a:pt x="127000" y="144071"/>
                </a:cubicBezTo>
                <a:close/>
                <a:moveTo>
                  <a:pt x="127000" y="112055"/>
                </a:moveTo>
                <a:cubicBezTo>
                  <a:pt x="127000" y="112055"/>
                  <a:pt x="127000" y="112055"/>
                  <a:pt x="127000" y="112055"/>
                </a:cubicBezTo>
                <a:cubicBezTo>
                  <a:pt x="63500" y="112055"/>
                  <a:pt x="63500" y="112055"/>
                  <a:pt x="63500" y="112055"/>
                </a:cubicBezTo>
                <a:cubicBezTo>
                  <a:pt x="60325" y="112055"/>
                  <a:pt x="60325" y="115257"/>
                  <a:pt x="60325" y="118458"/>
                </a:cubicBezTo>
                <a:cubicBezTo>
                  <a:pt x="60325" y="118458"/>
                  <a:pt x="60325" y="121660"/>
                  <a:pt x="63500" y="121660"/>
                </a:cubicBezTo>
                <a:cubicBezTo>
                  <a:pt x="127000" y="121660"/>
                  <a:pt x="127000" y="121660"/>
                  <a:pt x="127000" y="121660"/>
                </a:cubicBezTo>
                <a:cubicBezTo>
                  <a:pt x="130175" y="121660"/>
                  <a:pt x="130175" y="118458"/>
                  <a:pt x="130175" y="118458"/>
                </a:cubicBezTo>
                <a:cubicBezTo>
                  <a:pt x="130175" y="115257"/>
                  <a:pt x="130175" y="112055"/>
                  <a:pt x="127000" y="112055"/>
                </a:cubicBezTo>
                <a:close/>
              </a:path>
            </a:pathLst>
          </a:custGeom>
          <a:solidFill>
            <a:schemeClr val="bg1">
              <a:lumMod val="50000"/>
            </a:schemeClr>
          </a:solidFill>
          <a:ln>
            <a:noFill/>
          </a:ln>
        </p:spPr>
        <p:txBody>
          <a:bodyPr/>
          <a:lstStyle/>
          <a:p>
            <a:endParaRPr lang="zh-CN">
              <a:latin typeface="Noto Sans S Chinese Medium"/>
              <a:ea typeface="Noto Sans S Chinese Medium"/>
            </a:endParaRPr>
          </a:p>
        </p:txBody>
      </p:sp>
      <p:sp>
        <p:nvSpPr>
          <p:cNvPr id="20" name="PA_任意多边形 27"/>
          <p:cNvSpPr>
            <a:spLocks noEditPoints="1"/>
          </p:cNvSpPr>
          <p:nvPr/>
        </p:nvSpPr>
        <p:spPr>
          <a:xfrm>
            <a:off x="7394575" y="2158397"/>
            <a:ext cx="190500" cy="166738"/>
          </a:xfrm>
          <a:custGeom>
            <a:rect l="0" t="0" r="r" b="b"/>
            <a:pathLst>
              <a:path w="190500" h="166738">
                <a:moveTo>
                  <a:pt x="184150" y="0"/>
                </a:moveTo>
                <a:cubicBezTo>
                  <a:pt x="6350" y="0"/>
                  <a:pt x="6350" y="0"/>
                  <a:pt x="6350" y="0"/>
                </a:cubicBezTo>
                <a:cubicBezTo>
                  <a:pt x="3175" y="0"/>
                  <a:pt x="0" y="3207"/>
                  <a:pt x="0" y="9620"/>
                </a:cubicBezTo>
                <a:cubicBezTo>
                  <a:pt x="0" y="157119"/>
                  <a:pt x="0" y="157119"/>
                  <a:pt x="0" y="157119"/>
                </a:cubicBezTo>
                <a:cubicBezTo>
                  <a:pt x="0" y="163532"/>
                  <a:pt x="3175" y="166738"/>
                  <a:pt x="6350" y="166738"/>
                </a:cubicBezTo>
                <a:cubicBezTo>
                  <a:pt x="184150" y="166738"/>
                  <a:pt x="184150" y="166738"/>
                  <a:pt x="184150" y="166738"/>
                </a:cubicBezTo>
                <a:cubicBezTo>
                  <a:pt x="187325" y="166738"/>
                  <a:pt x="190500" y="163532"/>
                  <a:pt x="190500" y="157119"/>
                </a:cubicBezTo>
                <a:cubicBezTo>
                  <a:pt x="190500" y="9620"/>
                  <a:pt x="190500" y="9620"/>
                  <a:pt x="190500" y="9620"/>
                </a:cubicBezTo>
                <a:cubicBezTo>
                  <a:pt x="190500" y="3207"/>
                  <a:pt x="187325" y="0"/>
                  <a:pt x="184150" y="0"/>
                </a:cubicBezTo>
                <a:close/>
                <a:moveTo>
                  <a:pt x="174625" y="150706"/>
                </a:moveTo>
                <a:cubicBezTo>
                  <a:pt x="174625" y="150706"/>
                  <a:pt x="174625" y="150706"/>
                  <a:pt x="174625" y="150706"/>
                </a:cubicBezTo>
                <a:cubicBezTo>
                  <a:pt x="15875" y="150706"/>
                  <a:pt x="15875" y="150706"/>
                  <a:pt x="15875" y="150706"/>
                </a:cubicBezTo>
                <a:cubicBezTo>
                  <a:pt x="15875" y="134673"/>
                  <a:pt x="15875" y="134673"/>
                  <a:pt x="15875" y="134673"/>
                </a:cubicBezTo>
                <a:cubicBezTo>
                  <a:pt x="53975" y="96195"/>
                  <a:pt x="53975" y="96195"/>
                  <a:pt x="53975" y="96195"/>
                </a:cubicBezTo>
                <a:cubicBezTo>
                  <a:pt x="79375" y="121847"/>
                  <a:pt x="79375" y="121847"/>
                  <a:pt x="79375" y="121847"/>
                </a:cubicBezTo>
                <a:cubicBezTo>
                  <a:pt x="79375" y="121847"/>
                  <a:pt x="79375" y="121847"/>
                  <a:pt x="79375" y="121847"/>
                </a:cubicBezTo>
                <a:cubicBezTo>
                  <a:pt x="79375" y="121847"/>
                  <a:pt x="79375" y="121847"/>
                  <a:pt x="79375" y="121847"/>
                </a:cubicBezTo>
                <a:cubicBezTo>
                  <a:pt x="79375" y="121847"/>
                  <a:pt x="79375" y="121847"/>
                  <a:pt x="79375" y="121847"/>
                </a:cubicBezTo>
                <a:cubicBezTo>
                  <a:pt x="95250" y="137880"/>
                  <a:pt x="95250" y="137880"/>
                  <a:pt x="95250" y="137880"/>
                </a:cubicBezTo>
                <a:cubicBezTo>
                  <a:pt x="95250" y="141086"/>
                  <a:pt x="98425" y="141086"/>
                  <a:pt x="101600" y="137880"/>
                </a:cubicBezTo>
                <a:cubicBezTo>
                  <a:pt x="101600" y="137880"/>
                  <a:pt x="101600" y="134673"/>
                  <a:pt x="101600" y="131467"/>
                </a:cubicBezTo>
                <a:cubicBezTo>
                  <a:pt x="88900" y="118641"/>
                  <a:pt x="88900" y="118641"/>
                  <a:pt x="88900" y="118641"/>
                </a:cubicBezTo>
                <a:cubicBezTo>
                  <a:pt x="123825" y="83369"/>
                  <a:pt x="123825" y="83369"/>
                  <a:pt x="123825" y="83369"/>
                </a:cubicBezTo>
                <a:cubicBezTo>
                  <a:pt x="174625" y="137880"/>
                  <a:pt x="174625" y="137880"/>
                  <a:pt x="174625" y="137880"/>
                </a:cubicBezTo>
                <a:cubicBezTo>
                  <a:pt x="174625" y="150706"/>
                  <a:pt x="174625" y="150706"/>
                  <a:pt x="174625" y="150706"/>
                </a:cubicBezTo>
                <a:close/>
                <a:moveTo>
                  <a:pt x="174625" y="125054"/>
                </a:moveTo>
                <a:cubicBezTo>
                  <a:pt x="174625" y="125054"/>
                  <a:pt x="174625" y="125054"/>
                  <a:pt x="174625" y="125054"/>
                </a:cubicBezTo>
                <a:cubicBezTo>
                  <a:pt x="127000" y="73750"/>
                  <a:pt x="127000" y="73750"/>
                  <a:pt x="127000" y="73750"/>
                </a:cubicBezTo>
                <a:cubicBezTo>
                  <a:pt x="123825" y="73750"/>
                  <a:pt x="120650" y="73750"/>
                  <a:pt x="120650" y="73750"/>
                </a:cubicBezTo>
                <a:cubicBezTo>
                  <a:pt x="82550" y="112228"/>
                  <a:pt x="82550" y="112228"/>
                  <a:pt x="82550" y="112228"/>
                </a:cubicBezTo>
                <a:cubicBezTo>
                  <a:pt x="53975" y="86576"/>
                  <a:pt x="53975" y="86576"/>
                  <a:pt x="53975" y="86576"/>
                </a:cubicBezTo>
                <a:cubicBezTo>
                  <a:pt x="53975" y="86576"/>
                  <a:pt x="50800" y="86576"/>
                  <a:pt x="50800" y="86576"/>
                </a:cubicBezTo>
                <a:cubicBezTo>
                  <a:pt x="15875" y="121847"/>
                  <a:pt x="15875" y="121847"/>
                  <a:pt x="15875" y="121847"/>
                </a:cubicBezTo>
                <a:cubicBezTo>
                  <a:pt x="15875" y="16033"/>
                  <a:pt x="15875" y="16033"/>
                  <a:pt x="15875" y="16033"/>
                </a:cubicBezTo>
                <a:cubicBezTo>
                  <a:pt x="174625" y="16033"/>
                  <a:pt x="174625" y="16033"/>
                  <a:pt x="174625" y="16033"/>
                </a:cubicBezTo>
                <a:cubicBezTo>
                  <a:pt x="174625" y="125054"/>
                  <a:pt x="174625" y="125054"/>
                  <a:pt x="174625" y="125054"/>
                </a:cubicBezTo>
                <a:close/>
                <a:moveTo>
                  <a:pt x="53975" y="76956"/>
                </a:moveTo>
                <a:cubicBezTo>
                  <a:pt x="53975" y="76956"/>
                  <a:pt x="53975" y="76956"/>
                  <a:pt x="53975" y="76956"/>
                </a:cubicBezTo>
                <a:cubicBezTo>
                  <a:pt x="69850" y="76956"/>
                  <a:pt x="79375" y="64130"/>
                  <a:pt x="79375" y="51304"/>
                </a:cubicBezTo>
                <a:cubicBezTo>
                  <a:pt x="79375" y="35272"/>
                  <a:pt x="69850" y="25652"/>
                  <a:pt x="53975" y="25652"/>
                </a:cubicBezTo>
                <a:cubicBezTo>
                  <a:pt x="41275" y="25652"/>
                  <a:pt x="28575" y="35272"/>
                  <a:pt x="28575" y="51304"/>
                </a:cubicBezTo>
                <a:cubicBezTo>
                  <a:pt x="28575" y="64130"/>
                  <a:pt x="41275" y="76956"/>
                  <a:pt x="53975" y="76956"/>
                </a:cubicBezTo>
                <a:close/>
                <a:moveTo>
                  <a:pt x="53975" y="32065"/>
                </a:moveTo>
                <a:cubicBezTo>
                  <a:pt x="53975" y="32065"/>
                  <a:pt x="53975" y="32065"/>
                  <a:pt x="53975" y="32065"/>
                </a:cubicBezTo>
                <a:cubicBezTo>
                  <a:pt x="63500" y="32065"/>
                  <a:pt x="73025" y="41685"/>
                  <a:pt x="73025" y="51304"/>
                </a:cubicBezTo>
                <a:cubicBezTo>
                  <a:pt x="73025" y="57717"/>
                  <a:pt x="63500" y="67337"/>
                  <a:pt x="53975" y="67337"/>
                </a:cubicBezTo>
                <a:cubicBezTo>
                  <a:pt x="47625" y="67337"/>
                  <a:pt x="38100" y="57717"/>
                  <a:pt x="38100" y="51304"/>
                </a:cubicBezTo>
                <a:cubicBezTo>
                  <a:pt x="38100" y="41685"/>
                  <a:pt x="47625" y="32065"/>
                  <a:pt x="53975" y="32065"/>
                </a:cubicBezTo>
                <a:close/>
              </a:path>
            </a:pathLst>
          </a:custGeom>
          <a:solidFill>
            <a:schemeClr val="bg1">
              <a:lumMod val="50000"/>
            </a:schemeClr>
          </a:solidFill>
          <a:ln>
            <a:noFill/>
          </a:ln>
        </p:spPr>
        <p:txBody>
          <a:bodyPr/>
          <a:lstStyle/>
          <a:p>
            <a:endParaRPr lang="zh-CN">
              <a:latin typeface="Noto Sans S Chinese Medium"/>
              <a:ea typeface="Noto Sans S Chinese Medium"/>
            </a:endParaRPr>
          </a:p>
        </p:txBody>
      </p:sp>
      <p:sp>
        <p:nvSpPr>
          <p:cNvPr id="21" name="PA_淘宝店chenying0907 28"/>
          <p:cNvSpPr>
            <a:spLocks noChangeArrowheads="1"/>
          </p:cNvSpPr>
          <p:nvPr/>
        </p:nvSpPr>
        <p:spPr>
          <a:xfrm>
            <a:off x="979489" y="3538359"/>
            <a:ext cx="1368425" cy="538609"/>
          </a:xfrm>
          <a:prstGeom prst="rect">
            <a:avLst/>
          </a:prstGeom>
          <a:noFill/>
          <a:ln>
            <a:noFill/>
          </a:ln>
        </p:spPr>
        <p:txBody>
          <a:bodyPr lIns="0" tIns="0" rIns="0" bIns="0">
            <a:spAutoFit/>
          </a:bodyPr>
          <a:lstStyle/>
          <a:p>
            <a:pPr algn="ct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2" name="PA_淘宝店chenying0907 29"/>
          <p:cNvSpPr>
            <a:spLocks noChangeArrowheads="1"/>
          </p:cNvSpPr>
          <p:nvPr/>
        </p:nvSpPr>
        <p:spPr>
          <a:xfrm>
            <a:off x="2914651" y="3538359"/>
            <a:ext cx="1368425" cy="538609"/>
          </a:xfrm>
          <a:prstGeom prst="rect">
            <a:avLst/>
          </a:prstGeom>
          <a:noFill/>
          <a:ln>
            <a:noFill/>
          </a:ln>
        </p:spPr>
        <p:txBody>
          <a:bodyPr lIns="0" tIns="0" rIns="0" bIns="0">
            <a:spAutoFit/>
          </a:bodyPr>
          <a:lstStyle/>
          <a:p>
            <a:pPr algn="ct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3" name="PA_淘宝店chenying0907 30"/>
          <p:cNvSpPr>
            <a:spLocks noChangeArrowheads="1"/>
          </p:cNvSpPr>
          <p:nvPr/>
        </p:nvSpPr>
        <p:spPr>
          <a:xfrm>
            <a:off x="4879976" y="3538359"/>
            <a:ext cx="1368425" cy="538609"/>
          </a:xfrm>
          <a:prstGeom prst="rect">
            <a:avLst/>
          </a:prstGeom>
          <a:noFill/>
          <a:ln>
            <a:noFill/>
          </a:ln>
        </p:spPr>
        <p:txBody>
          <a:bodyPr lIns="0" tIns="0" rIns="0" bIns="0">
            <a:spAutoFit/>
          </a:bodyPr>
          <a:lstStyle/>
          <a:p>
            <a:pPr algn="ct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4" name="PA_淘宝店chenying0907 31"/>
          <p:cNvSpPr>
            <a:spLocks noChangeArrowheads="1"/>
          </p:cNvSpPr>
          <p:nvPr/>
        </p:nvSpPr>
        <p:spPr>
          <a:xfrm>
            <a:off x="6813551" y="3538359"/>
            <a:ext cx="1368425" cy="538609"/>
          </a:xfrm>
          <a:prstGeom prst="rect">
            <a:avLst/>
          </a:prstGeom>
          <a:noFill/>
          <a:ln>
            <a:noFill/>
          </a:ln>
        </p:spPr>
        <p:txBody>
          <a:bodyPr lIns="0" tIns="0" rIns="0" bIns="0">
            <a:spAutoFit/>
          </a:bodyPr>
          <a:lstStyle/>
          <a:p>
            <a:pPr algn="ct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5" name="PA_淘宝店chenying0907 32"/>
          <p:cNvSpPr>
            <a:spLocks noChangeArrowheads="1"/>
          </p:cNvSpPr>
          <p:nvPr/>
        </p:nvSpPr>
        <p:spPr>
          <a:xfrm>
            <a:off x="1406525" y="2988914"/>
            <a:ext cx="488950" cy="172098"/>
          </a:xfrm>
          <a:prstGeom prst="rect">
            <a:avLst/>
          </a:prstGeom>
          <a:noFill/>
          <a:ln>
            <a:noFill/>
          </a:ln>
        </p:spPr>
        <p:txBody>
          <a:bodyPr lIns="0" tIns="0" rIns="0" bIns="0">
            <a:spAutoFit/>
          </a:bodyPr>
          <a:lstStyle/>
          <a:p>
            <a:pPr algn="ctr">
              <a:lnSpc>
                <a:spcPct val="120000"/>
              </a:lnSpc>
              <a:buFont typeface="Arial" charset="0"/>
              <a:buNone/>
            </a:pPr>
            <a:r>
              <a:rPr lang="en-US" sz="1000">
                <a:solidFill>
                  <a:schemeClr val="bg1"/>
                </a:solidFill>
                <a:latin typeface="Noto Sans S Chinese Medium"/>
                <a:ea typeface="Noto Sans S Chinese Medium"/>
              </a:rPr>
              <a:t>2016</a:t>
            </a:r>
            <a:endParaRPr lang="zh-CN" sz="1000">
              <a:solidFill>
                <a:schemeClr val="bg1"/>
              </a:solidFill>
              <a:latin typeface="Noto Sans S Chinese Medium"/>
              <a:ea typeface="Noto Sans S Chinese Medium"/>
            </a:endParaRPr>
          </a:p>
        </p:txBody>
      </p:sp>
      <p:sp>
        <p:nvSpPr>
          <p:cNvPr id="26" name="PA_淘宝店chenying0907 33"/>
          <p:cNvSpPr>
            <a:spLocks noChangeArrowheads="1"/>
          </p:cNvSpPr>
          <p:nvPr/>
        </p:nvSpPr>
        <p:spPr>
          <a:xfrm>
            <a:off x="3349625" y="2988914"/>
            <a:ext cx="488950" cy="172098"/>
          </a:xfrm>
          <a:prstGeom prst="rect">
            <a:avLst/>
          </a:prstGeom>
          <a:noFill/>
          <a:ln>
            <a:noFill/>
          </a:ln>
        </p:spPr>
        <p:txBody>
          <a:bodyPr lIns="0" tIns="0" rIns="0" bIns="0">
            <a:spAutoFit/>
          </a:bodyPr>
          <a:lstStyle/>
          <a:p>
            <a:pPr algn="ctr">
              <a:lnSpc>
                <a:spcPct val="120000"/>
              </a:lnSpc>
              <a:buFont typeface="Arial" charset="0"/>
              <a:buNone/>
            </a:pPr>
            <a:r>
              <a:rPr lang="en-US" sz="1000">
                <a:solidFill>
                  <a:schemeClr val="bg1"/>
                </a:solidFill>
                <a:latin typeface="Noto Sans S Chinese Medium"/>
                <a:ea typeface="Noto Sans S Chinese Medium"/>
              </a:rPr>
              <a:t>2017</a:t>
            </a:r>
            <a:endParaRPr lang="zh-CN" sz="1000">
              <a:solidFill>
                <a:schemeClr val="bg1"/>
              </a:solidFill>
              <a:latin typeface="Noto Sans S Chinese Medium"/>
              <a:ea typeface="Noto Sans S Chinese Medium"/>
            </a:endParaRPr>
          </a:p>
        </p:txBody>
      </p:sp>
      <p:sp>
        <p:nvSpPr>
          <p:cNvPr id="27" name="PA_淘宝店chenying0907 34"/>
          <p:cNvSpPr>
            <a:spLocks noChangeArrowheads="1"/>
          </p:cNvSpPr>
          <p:nvPr/>
        </p:nvSpPr>
        <p:spPr>
          <a:xfrm>
            <a:off x="5299075" y="2988914"/>
            <a:ext cx="488950" cy="172098"/>
          </a:xfrm>
          <a:prstGeom prst="rect">
            <a:avLst/>
          </a:prstGeom>
          <a:noFill/>
          <a:ln>
            <a:noFill/>
          </a:ln>
        </p:spPr>
        <p:txBody>
          <a:bodyPr lIns="0" tIns="0" rIns="0" bIns="0">
            <a:spAutoFit/>
          </a:bodyPr>
          <a:lstStyle/>
          <a:p>
            <a:pPr algn="ctr">
              <a:lnSpc>
                <a:spcPct val="120000"/>
              </a:lnSpc>
              <a:buFont typeface="Arial" charset="0"/>
              <a:buNone/>
            </a:pPr>
            <a:r>
              <a:rPr lang="en-US" sz="1000">
                <a:solidFill>
                  <a:schemeClr val="bg1"/>
                </a:solidFill>
                <a:latin typeface="Noto Sans S Chinese Medium"/>
                <a:ea typeface="Noto Sans S Chinese Medium"/>
              </a:rPr>
              <a:t>2018</a:t>
            </a:r>
            <a:endParaRPr lang="zh-CN" sz="1000">
              <a:solidFill>
                <a:schemeClr val="bg1"/>
              </a:solidFill>
              <a:latin typeface="Noto Sans S Chinese Medium"/>
              <a:ea typeface="Noto Sans S Chinese Medium"/>
            </a:endParaRPr>
          </a:p>
        </p:txBody>
      </p:sp>
      <p:sp>
        <p:nvSpPr>
          <p:cNvPr id="28" name="PA_淘宝店chenying0907 35"/>
          <p:cNvSpPr>
            <a:spLocks noChangeArrowheads="1"/>
          </p:cNvSpPr>
          <p:nvPr/>
        </p:nvSpPr>
        <p:spPr>
          <a:xfrm>
            <a:off x="7242175" y="2988914"/>
            <a:ext cx="488950" cy="172098"/>
          </a:xfrm>
          <a:prstGeom prst="rect">
            <a:avLst/>
          </a:prstGeom>
          <a:noFill/>
          <a:ln>
            <a:noFill/>
          </a:ln>
        </p:spPr>
        <p:txBody>
          <a:bodyPr lIns="0" tIns="0" rIns="0" bIns="0">
            <a:spAutoFit/>
          </a:bodyPr>
          <a:lstStyle/>
          <a:p>
            <a:pPr algn="ctr">
              <a:lnSpc>
                <a:spcPct val="120000"/>
              </a:lnSpc>
              <a:buFont typeface="Arial" charset="0"/>
              <a:buNone/>
            </a:pPr>
            <a:r>
              <a:rPr lang="en-US" sz="1000">
                <a:solidFill>
                  <a:schemeClr val="bg1"/>
                </a:solidFill>
                <a:latin typeface="Noto Sans S Chinese Medium"/>
                <a:ea typeface="Noto Sans S Chinese Medium"/>
              </a:rPr>
              <a:t>2019</a:t>
            </a:r>
            <a:endParaRPr lang="zh-CN" sz="1000">
              <a:solidFill>
                <a:schemeClr val="bg1"/>
              </a:solidFill>
              <a:latin typeface="Noto Sans S Chinese Medium"/>
              <a:ea typeface="Noto Sans S Chinese Medium"/>
            </a:endParaRPr>
          </a:p>
        </p:txBody>
      </p:sp>
      <p:sp>
        <p:nvSpPr>
          <p:cNvPr id="29" name="PA_任意多边形 15"/>
          <p:cNvSpPr>
            <a:spLocks noEditPoints="1"/>
          </p:cNvSpPr>
          <p:nvPr/>
        </p:nvSpPr>
        <p:spPr>
          <a:xfrm>
            <a:off x="5438225" y="2131877"/>
            <a:ext cx="209062" cy="219776"/>
          </a:xfrm>
          <a:custGeom>
            <a:rect l="0" t="0" r="r" b="b"/>
            <a:pathLst>
              <a:path w="209062" h="219776">
                <a:moveTo>
                  <a:pt x="105102" y="0"/>
                </a:moveTo>
                <a:cubicBezTo>
                  <a:pt x="133663" y="0"/>
                  <a:pt x="159938" y="12591"/>
                  <a:pt x="178217" y="30906"/>
                </a:cubicBezTo>
                <a:cubicBezTo>
                  <a:pt x="197638" y="50365"/>
                  <a:pt x="209062" y="76693"/>
                  <a:pt x="209062" y="105309"/>
                </a:cubicBezTo>
                <a:cubicBezTo>
                  <a:pt x="209062" y="130492"/>
                  <a:pt x="199923" y="154530"/>
                  <a:pt x="183929" y="172845"/>
                </a:cubicBezTo>
                <a:cubicBezTo>
                  <a:pt x="178217" y="180857"/>
                  <a:pt x="164508" y="170555"/>
                  <a:pt x="172505" y="162543"/>
                </a:cubicBezTo>
                <a:cubicBezTo>
                  <a:pt x="183929" y="147662"/>
                  <a:pt x="191926" y="129347"/>
                  <a:pt x="193068" y="109888"/>
                </a:cubicBezTo>
                <a:cubicBezTo>
                  <a:pt x="162223" y="109888"/>
                  <a:pt x="162223" y="109888"/>
                  <a:pt x="162223" y="109888"/>
                </a:cubicBezTo>
                <a:cubicBezTo>
                  <a:pt x="162223" y="123624"/>
                  <a:pt x="159938" y="136215"/>
                  <a:pt x="157653" y="147662"/>
                </a:cubicBezTo>
                <a:cubicBezTo>
                  <a:pt x="155368" y="154530"/>
                  <a:pt x="146229" y="152241"/>
                  <a:pt x="147372" y="145373"/>
                </a:cubicBezTo>
                <a:cubicBezTo>
                  <a:pt x="150799" y="135071"/>
                  <a:pt x="151941" y="122479"/>
                  <a:pt x="153084" y="109888"/>
                </a:cubicBezTo>
                <a:cubicBezTo>
                  <a:pt x="113099" y="109888"/>
                  <a:pt x="95963" y="109888"/>
                  <a:pt x="55978" y="109888"/>
                </a:cubicBezTo>
                <a:cubicBezTo>
                  <a:pt x="57121" y="122479"/>
                  <a:pt x="58263" y="135071"/>
                  <a:pt x="61690" y="145373"/>
                </a:cubicBezTo>
                <a:cubicBezTo>
                  <a:pt x="62833" y="152241"/>
                  <a:pt x="53694" y="154530"/>
                  <a:pt x="51409" y="146517"/>
                </a:cubicBezTo>
                <a:cubicBezTo>
                  <a:pt x="49124" y="135071"/>
                  <a:pt x="46839" y="122479"/>
                  <a:pt x="46839" y="109888"/>
                </a:cubicBezTo>
                <a:cubicBezTo>
                  <a:pt x="15994" y="109888"/>
                  <a:pt x="15994" y="109888"/>
                  <a:pt x="15994" y="109888"/>
                </a:cubicBezTo>
                <a:cubicBezTo>
                  <a:pt x="17136" y="130492"/>
                  <a:pt x="25133" y="147662"/>
                  <a:pt x="37700" y="162543"/>
                </a:cubicBezTo>
                <a:cubicBezTo>
                  <a:pt x="44554" y="170555"/>
                  <a:pt x="31988" y="180857"/>
                  <a:pt x="25133" y="172845"/>
                </a:cubicBezTo>
                <a:cubicBezTo>
                  <a:pt x="9139" y="154530"/>
                  <a:pt x="0" y="130492"/>
                  <a:pt x="0" y="105309"/>
                </a:cubicBezTo>
                <a:cubicBezTo>
                  <a:pt x="0" y="76693"/>
                  <a:pt x="11424" y="50365"/>
                  <a:pt x="30845" y="30906"/>
                </a:cubicBezTo>
                <a:cubicBezTo>
                  <a:pt x="49124" y="12591"/>
                  <a:pt x="75399" y="0"/>
                  <a:pt x="105102" y="0"/>
                </a:cubicBezTo>
                <a:close/>
                <a:moveTo>
                  <a:pt x="135947" y="190015"/>
                </a:moveTo>
                <a:cubicBezTo>
                  <a:pt x="135947" y="190015"/>
                  <a:pt x="135947" y="190015"/>
                  <a:pt x="135947" y="190015"/>
                </a:cubicBezTo>
                <a:cubicBezTo>
                  <a:pt x="135947" y="211763"/>
                  <a:pt x="135947" y="211763"/>
                  <a:pt x="135947" y="211763"/>
                </a:cubicBezTo>
                <a:cubicBezTo>
                  <a:pt x="135947" y="216342"/>
                  <a:pt x="132520" y="219776"/>
                  <a:pt x="127951" y="219776"/>
                </a:cubicBezTo>
                <a:cubicBezTo>
                  <a:pt x="127951" y="219776"/>
                  <a:pt x="127951" y="219776"/>
                  <a:pt x="127951" y="219776"/>
                </a:cubicBezTo>
                <a:cubicBezTo>
                  <a:pt x="81111" y="219776"/>
                  <a:pt x="81111" y="219776"/>
                  <a:pt x="81111" y="219776"/>
                </a:cubicBezTo>
                <a:cubicBezTo>
                  <a:pt x="76542" y="219776"/>
                  <a:pt x="73115" y="216342"/>
                  <a:pt x="73115" y="211763"/>
                </a:cubicBezTo>
                <a:cubicBezTo>
                  <a:pt x="73115" y="211763"/>
                  <a:pt x="73115" y="211763"/>
                  <a:pt x="73115" y="211763"/>
                </a:cubicBezTo>
                <a:cubicBezTo>
                  <a:pt x="73115" y="190015"/>
                  <a:pt x="73115" y="190015"/>
                  <a:pt x="73115" y="190015"/>
                </a:cubicBezTo>
                <a:cubicBezTo>
                  <a:pt x="47981" y="190015"/>
                  <a:pt x="47981" y="190015"/>
                  <a:pt x="47981" y="190015"/>
                </a:cubicBezTo>
                <a:cubicBezTo>
                  <a:pt x="44554" y="190015"/>
                  <a:pt x="41127" y="186581"/>
                  <a:pt x="41127" y="182002"/>
                </a:cubicBezTo>
                <a:cubicBezTo>
                  <a:pt x="41127" y="179713"/>
                  <a:pt x="41127" y="177423"/>
                  <a:pt x="43412" y="176279"/>
                </a:cubicBezTo>
                <a:cubicBezTo>
                  <a:pt x="99390" y="120190"/>
                  <a:pt x="99390" y="120190"/>
                  <a:pt x="99390" y="120190"/>
                </a:cubicBezTo>
                <a:cubicBezTo>
                  <a:pt x="101675" y="116756"/>
                  <a:pt x="107387" y="116756"/>
                  <a:pt x="110814" y="120190"/>
                </a:cubicBezTo>
                <a:cubicBezTo>
                  <a:pt x="110814" y="120190"/>
                  <a:pt x="110814" y="120190"/>
                  <a:pt x="110814" y="120190"/>
                </a:cubicBezTo>
                <a:cubicBezTo>
                  <a:pt x="166793" y="176279"/>
                  <a:pt x="166793" y="176279"/>
                  <a:pt x="166793" y="176279"/>
                </a:cubicBezTo>
                <a:cubicBezTo>
                  <a:pt x="169077" y="179713"/>
                  <a:pt x="169077" y="184291"/>
                  <a:pt x="166793" y="187725"/>
                </a:cubicBezTo>
                <a:cubicBezTo>
                  <a:pt x="164508" y="188870"/>
                  <a:pt x="162223" y="190015"/>
                  <a:pt x="161081" y="190015"/>
                </a:cubicBezTo>
                <a:cubicBezTo>
                  <a:pt x="159938" y="190015"/>
                  <a:pt x="159938" y="190015"/>
                  <a:pt x="159938" y="190015"/>
                </a:cubicBezTo>
                <a:cubicBezTo>
                  <a:pt x="135947" y="190015"/>
                  <a:pt x="135947" y="190015"/>
                  <a:pt x="135947" y="190015"/>
                </a:cubicBezTo>
                <a:close/>
                <a:moveTo>
                  <a:pt x="119954" y="203751"/>
                </a:moveTo>
                <a:cubicBezTo>
                  <a:pt x="119954" y="203751"/>
                  <a:pt x="119954" y="203751"/>
                  <a:pt x="119954" y="203751"/>
                </a:cubicBezTo>
                <a:cubicBezTo>
                  <a:pt x="119954" y="182002"/>
                  <a:pt x="119954" y="182002"/>
                  <a:pt x="119954" y="182002"/>
                </a:cubicBezTo>
                <a:cubicBezTo>
                  <a:pt x="119954" y="182002"/>
                  <a:pt x="119954" y="182002"/>
                  <a:pt x="119954" y="182002"/>
                </a:cubicBezTo>
                <a:cubicBezTo>
                  <a:pt x="119954" y="177423"/>
                  <a:pt x="124523" y="173989"/>
                  <a:pt x="127951" y="173989"/>
                </a:cubicBezTo>
                <a:cubicBezTo>
                  <a:pt x="141659" y="173989"/>
                  <a:pt x="141659" y="173989"/>
                  <a:pt x="141659" y="173989"/>
                </a:cubicBezTo>
                <a:cubicBezTo>
                  <a:pt x="105102" y="137360"/>
                  <a:pt x="105102" y="137360"/>
                  <a:pt x="105102" y="137360"/>
                </a:cubicBezTo>
                <a:cubicBezTo>
                  <a:pt x="67403" y="173989"/>
                  <a:pt x="67403" y="173989"/>
                  <a:pt x="67403" y="173989"/>
                </a:cubicBezTo>
                <a:cubicBezTo>
                  <a:pt x="81111" y="173989"/>
                  <a:pt x="81111" y="173989"/>
                  <a:pt x="81111" y="173989"/>
                </a:cubicBezTo>
                <a:cubicBezTo>
                  <a:pt x="81111" y="173989"/>
                  <a:pt x="81111" y="173989"/>
                  <a:pt x="81111" y="173989"/>
                </a:cubicBezTo>
                <a:cubicBezTo>
                  <a:pt x="85681" y="173989"/>
                  <a:pt x="89108" y="177423"/>
                  <a:pt x="89108" y="182002"/>
                </a:cubicBezTo>
                <a:cubicBezTo>
                  <a:pt x="89108" y="203751"/>
                  <a:pt x="89108" y="203751"/>
                  <a:pt x="89108" y="203751"/>
                </a:cubicBezTo>
                <a:cubicBezTo>
                  <a:pt x="119954" y="203751"/>
                  <a:pt x="119954" y="203751"/>
                  <a:pt x="119954" y="203751"/>
                </a:cubicBezTo>
                <a:close/>
                <a:moveTo>
                  <a:pt x="166793" y="42353"/>
                </a:moveTo>
                <a:cubicBezTo>
                  <a:pt x="166793" y="42353"/>
                  <a:pt x="166793" y="42353"/>
                  <a:pt x="166793" y="42353"/>
                </a:cubicBezTo>
                <a:cubicBezTo>
                  <a:pt x="166793" y="42353"/>
                  <a:pt x="165650" y="41208"/>
                  <a:pt x="164508" y="40063"/>
                </a:cubicBezTo>
                <a:cubicBezTo>
                  <a:pt x="161081" y="43497"/>
                  <a:pt x="156511" y="45787"/>
                  <a:pt x="153084" y="48076"/>
                </a:cubicBezTo>
                <a:cubicBezTo>
                  <a:pt x="158796" y="62957"/>
                  <a:pt x="162223" y="81271"/>
                  <a:pt x="162223" y="100731"/>
                </a:cubicBezTo>
                <a:cubicBezTo>
                  <a:pt x="193068" y="100731"/>
                  <a:pt x="193068" y="100731"/>
                  <a:pt x="193068" y="100731"/>
                </a:cubicBezTo>
                <a:cubicBezTo>
                  <a:pt x="191926" y="77837"/>
                  <a:pt x="181644" y="57233"/>
                  <a:pt x="166793" y="42353"/>
                </a:cubicBezTo>
                <a:close/>
                <a:moveTo>
                  <a:pt x="157653" y="34340"/>
                </a:moveTo>
                <a:cubicBezTo>
                  <a:pt x="157653" y="34340"/>
                  <a:pt x="157653" y="34340"/>
                  <a:pt x="157653" y="34340"/>
                </a:cubicBezTo>
                <a:cubicBezTo>
                  <a:pt x="151941" y="29761"/>
                  <a:pt x="146229" y="26327"/>
                  <a:pt x="139375" y="24038"/>
                </a:cubicBezTo>
                <a:cubicBezTo>
                  <a:pt x="141659" y="27472"/>
                  <a:pt x="143944" y="30906"/>
                  <a:pt x="146229" y="34340"/>
                </a:cubicBezTo>
                <a:cubicBezTo>
                  <a:pt x="147372" y="36629"/>
                  <a:pt x="148514" y="37774"/>
                  <a:pt x="148514" y="38919"/>
                </a:cubicBezTo>
                <a:cubicBezTo>
                  <a:pt x="151941" y="37774"/>
                  <a:pt x="154226" y="35485"/>
                  <a:pt x="157653" y="34340"/>
                </a:cubicBezTo>
                <a:close/>
                <a:moveTo>
                  <a:pt x="118811" y="18315"/>
                </a:moveTo>
                <a:cubicBezTo>
                  <a:pt x="118811" y="18315"/>
                  <a:pt x="118811" y="18315"/>
                  <a:pt x="118811" y="18315"/>
                </a:cubicBezTo>
                <a:cubicBezTo>
                  <a:pt x="116526" y="17170"/>
                  <a:pt x="113099" y="17170"/>
                  <a:pt x="109672" y="17170"/>
                </a:cubicBezTo>
                <a:cubicBezTo>
                  <a:pt x="109672" y="50365"/>
                  <a:pt x="109672" y="50365"/>
                  <a:pt x="109672" y="50365"/>
                </a:cubicBezTo>
                <a:cubicBezTo>
                  <a:pt x="118811" y="50365"/>
                  <a:pt x="127951" y="48076"/>
                  <a:pt x="137090" y="44642"/>
                </a:cubicBezTo>
                <a:cubicBezTo>
                  <a:pt x="138232" y="44642"/>
                  <a:pt x="139375" y="44642"/>
                  <a:pt x="140517" y="43497"/>
                </a:cubicBezTo>
                <a:cubicBezTo>
                  <a:pt x="139375" y="42353"/>
                  <a:pt x="138232" y="40063"/>
                  <a:pt x="138232" y="38919"/>
                </a:cubicBezTo>
                <a:cubicBezTo>
                  <a:pt x="132520" y="29761"/>
                  <a:pt x="126808" y="21749"/>
                  <a:pt x="118811" y="18315"/>
                </a:cubicBezTo>
                <a:close/>
                <a:moveTo>
                  <a:pt x="99390" y="17170"/>
                </a:moveTo>
                <a:cubicBezTo>
                  <a:pt x="99390" y="17170"/>
                  <a:pt x="99390" y="17170"/>
                  <a:pt x="99390" y="17170"/>
                </a:cubicBezTo>
                <a:cubicBezTo>
                  <a:pt x="97105" y="17170"/>
                  <a:pt x="93678" y="17170"/>
                  <a:pt x="90251" y="18315"/>
                </a:cubicBezTo>
                <a:cubicBezTo>
                  <a:pt x="83396" y="21749"/>
                  <a:pt x="76542" y="29761"/>
                  <a:pt x="70830" y="38919"/>
                </a:cubicBezTo>
                <a:cubicBezTo>
                  <a:pt x="70830" y="40063"/>
                  <a:pt x="69687" y="42353"/>
                  <a:pt x="68545" y="43497"/>
                </a:cubicBezTo>
                <a:cubicBezTo>
                  <a:pt x="70830" y="44642"/>
                  <a:pt x="71972" y="44642"/>
                  <a:pt x="73115" y="44642"/>
                </a:cubicBezTo>
                <a:cubicBezTo>
                  <a:pt x="81111" y="48076"/>
                  <a:pt x="90251" y="50365"/>
                  <a:pt x="99390" y="50365"/>
                </a:cubicBezTo>
                <a:cubicBezTo>
                  <a:pt x="99390" y="17170"/>
                  <a:pt x="99390" y="17170"/>
                  <a:pt x="99390" y="17170"/>
                </a:cubicBezTo>
                <a:close/>
                <a:moveTo>
                  <a:pt x="69687" y="24038"/>
                </a:moveTo>
                <a:cubicBezTo>
                  <a:pt x="69687" y="24038"/>
                  <a:pt x="69687" y="24038"/>
                  <a:pt x="69687" y="24038"/>
                </a:cubicBezTo>
                <a:cubicBezTo>
                  <a:pt x="63975" y="26327"/>
                  <a:pt x="57121" y="29761"/>
                  <a:pt x="51409" y="34340"/>
                </a:cubicBezTo>
                <a:cubicBezTo>
                  <a:pt x="54836" y="35485"/>
                  <a:pt x="57121" y="37774"/>
                  <a:pt x="60548" y="38919"/>
                </a:cubicBezTo>
                <a:cubicBezTo>
                  <a:pt x="61690" y="37774"/>
                  <a:pt x="61690" y="36629"/>
                  <a:pt x="62833" y="34340"/>
                </a:cubicBezTo>
                <a:cubicBezTo>
                  <a:pt x="65118" y="30906"/>
                  <a:pt x="67403" y="27472"/>
                  <a:pt x="69687" y="24038"/>
                </a:cubicBezTo>
                <a:close/>
                <a:moveTo>
                  <a:pt x="44554" y="40063"/>
                </a:moveTo>
                <a:cubicBezTo>
                  <a:pt x="44554" y="40063"/>
                  <a:pt x="44554" y="40063"/>
                  <a:pt x="44554" y="40063"/>
                </a:cubicBezTo>
                <a:cubicBezTo>
                  <a:pt x="43412" y="41208"/>
                  <a:pt x="43412" y="42353"/>
                  <a:pt x="42269" y="42353"/>
                </a:cubicBezTo>
                <a:cubicBezTo>
                  <a:pt x="27418" y="57233"/>
                  <a:pt x="17136" y="77837"/>
                  <a:pt x="15994" y="100731"/>
                </a:cubicBezTo>
                <a:cubicBezTo>
                  <a:pt x="46839" y="100731"/>
                  <a:pt x="46839" y="100731"/>
                  <a:pt x="46839" y="100731"/>
                </a:cubicBezTo>
                <a:cubicBezTo>
                  <a:pt x="46839" y="81271"/>
                  <a:pt x="51409" y="62957"/>
                  <a:pt x="57121" y="48076"/>
                </a:cubicBezTo>
                <a:cubicBezTo>
                  <a:pt x="52551" y="45787"/>
                  <a:pt x="47981" y="43497"/>
                  <a:pt x="44554" y="40063"/>
                </a:cubicBezTo>
                <a:close/>
                <a:moveTo>
                  <a:pt x="143944" y="52655"/>
                </a:moveTo>
                <a:cubicBezTo>
                  <a:pt x="143944" y="52655"/>
                  <a:pt x="143944" y="52655"/>
                  <a:pt x="143944" y="52655"/>
                </a:cubicBezTo>
                <a:cubicBezTo>
                  <a:pt x="142802" y="52655"/>
                  <a:pt x="141659" y="53799"/>
                  <a:pt x="140517" y="53799"/>
                </a:cubicBezTo>
                <a:cubicBezTo>
                  <a:pt x="130235" y="57233"/>
                  <a:pt x="119954" y="59523"/>
                  <a:pt x="109672" y="60667"/>
                </a:cubicBezTo>
                <a:cubicBezTo>
                  <a:pt x="109672" y="100731"/>
                  <a:pt x="109672" y="100731"/>
                  <a:pt x="109672" y="100731"/>
                </a:cubicBezTo>
                <a:cubicBezTo>
                  <a:pt x="153084" y="100731"/>
                  <a:pt x="153084" y="100731"/>
                  <a:pt x="153084" y="100731"/>
                </a:cubicBezTo>
                <a:cubicBezTo>
                  <a:pt x="151941" y="82416"/>
                  <a:pt x="149656" y="66391"/>
                  <a:pt x="143944" y="52655"/>
                </a:cubicBezTo>
                <a:close/>
                <a:moveTo>
                  <a:pt x="99390" y="60667"/>
                </a:moveTo>
                <a:cubicBezTo>
                  <a:pt x="99390" y="60667"/>
                  <a:pt x="99390" y="60667"/>
                  <a:pt x="99390" y="60667"/>
                </a:cubicBezTo>
                <a:cubicBezTo>
                  <a:pt x="89108" y="59523"/>
                  <a:pt x="78827" y="57233"/>
                  <a:pt x="69687" y="53799"/>
                </a:cubicBezTo>
                <a:cubicBezTo>
                  <a:pt x="67403" y="53799"/>
                  <a:pt x="66260" y="52655"/>
                  <a:pt x="65118" y="52655"/>
                </a:cubicBezTo>
                <a:cubicBezTo>
                  <a:pt x="60548" y="66391"/>
                  <a:pt x="57121" y="82416"/>
                  <a:pt x="55978" y="100731"/>
                </a:cubicBezTo>
                <a:cubicBezTo>
                  <a:pt x="99390" y="100731"/>
                  <a:pt x="99390" y="100731"/>
                  <a:pt x="99390" y="100731"/>
                </a:cubicBezTo>
                <a:cubicBezTo>
                  <a:pt x="99390" y="60667"/>
                  <a:pt x="99390" y="60667"/>
                  <a:pt x="99390" y="60667"/>
                </a:cubicBezTo>
                <a:close/>
              </a:path>
            </a:pathLst>
          </a:custGeom>
          <a:solidFill>
            <a:schemeClr val="bg1">
              <a:lumMod val="50000"/>
            </a:schemeClr>
          </a:solidFill>
          <a:ln>
            <a:noFill/>
          </a:ln>
        </p:spPr>
        <p:txBody>
          <a:bodyPr/>
          <a:lstStyle/>
          <a:p>
            <a:endParaRPr lang="zh-CN">
              <a:latin typeface="Noto Sans S Chinese Medium"/>
              <a:ea typeface="Noto Sans S Chinese Medium"/>
            </a:endParaRPr>
          </a:p>
        </p:txBody>
      </p:sp>
      <p:grpSp>
        <p:nvGrpSpPr>
          <p:cNvPr id="30" name="PA_淘宝店chenying0907 44"/>
          <p:cNvGrpSpPr/>
          <p:nvPr/>
        </p:nvGrpSpPr>
        <p:grpSpPr>
          <a:xfrm>
            <a:off x="-9190" y="0"/>
            <a:ext cx="620750" cy="791858"/>
            <a:chOff x="0" y="-21236"/>
            <a:chExt cx="3311527" cy="4224338"/>
          </a:xfrm>
        </p:grpSpPr>
        <p:sp>
          <p:nvSpPr>
            <p:cNvPr id="31"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32"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33"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34" name="PA_文本框 4"/>
          <p:cNvSpPr txBox="1">
            <a:spLocks noChangeArrowheads="1"/>
          </p:cNvSpPr>
          <p:nvPr/>
        </p:nvSpPr>
        <p:spPr>
          <a:xfrm>
            <a:off x="535359" y="184337"/>
            <a:ext cx="2236511" cy="400110"/>
          </a:xfrm>
          <a:prstGeom prst="rect">
            <a:avLst/>
          </a:prstGeom>
          <a:noFill/>
          <a:ln>
            <a:noFill/>
          </a:ln>
        </p:spPr>
        <p:txBody>
          <a:bodyPr wrap="non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35" name="PA_文本框 5"/>
          <p:cNvSpPr txBox="1">
            <a:spLocks noChangeArrowheads="1"/>
          </p:cNvSpPr>
          <p:nvPr/>
        </p:nvSpPr>
        <p:spPr>
          <a:xfrm>
            <a:off x="535359" y="509426"/>
            <a:ext cx="2071401" cy="215444"/>
          </a:xfrm>
          <a:prstGeom prst="rect">
            <a:avLst/>
          </a:prstGeom>
          <a:noFill/>
          <a:ln>
            <a:noFill/>
          </a:ln>
        </p:spPr>
        <p:txBody>
          <a:bodyPr wrap="non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18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2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24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3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6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9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120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150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180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nodeType="withEffect">
                                  <p:stCondLst>
                                    <p:cond delay="21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240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nodeType="withEffect">
                                  <p:stCondLst>
                                    <p:cond delay="30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60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nodeType="withEffect">
                                  <p:stCondLst>
                                    <p:cond delay="90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nodeType="withEffect">
                                  <p:stCondLst>
                                    <p:cond delay="12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nodeType="withEffect">
                                  <p:stCondLst>
                                    <p:cond delay="150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nodeType="withEffect">
                                  <p:stCondLst>
                                    <p:cond delay="180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210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nodeType="withEffect">
                                  <p:stCondLst>
                                    <p:cond delay="240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500"/>
                                        <p:tgtEl>
                                          <p:spTgt spid="29"/>
                                        </p:tgtEl>
                                      </p:cBhvr>
                                    </p:animEffect>
                                  </p:childTnLst>
                                </p:cTn>
                              </p:par>
                              <p:par>
                                <p:cTn id="95" presetID="10" presetClass="entr" presetSubtype="0" fill="hold" nodeType="withEffect">
                                  <p:stCondLst>
                                    <p:cond delay="30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nodeType="withEffect">
                                  <p:stCondLst>
                                    <p:cond delay="60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par>
                                <p:cTn id="101" presetID="10" presetClass="entr" presetSubtype="0" fill="hold" nodeType="withEffect">
                                  <p:stCondLst>
                                    <p:cond delay="90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3"/>
          <a:stretch/>
        </p:blipFill>
        <p:spPr>
          <a:xfrm>
            <a:off x="3718274" y="2020317"/>
            <a:ext cx="1693282" cy="1798799"/>
          </a:xfrm>
          <a:prstGeom prst="ellipse">
            <a:avLst/>
          </a:prstGeom>
          <a:ln>
            <a:noFill/>
          </a:ln>
          <a:effectLst>
            <a:softEdge rad="112500"/>
          </a:effectLst>
        </p:spPr>
      </p:pic>
      <p:sp>
        <p:nvSpPr>
          <p:cNvPr id="2" name="PA_Line 18"/>
          <p:cNvSpPr>
            <a:spLocks noChangeShapeType="1"/>
          </p:cNvSpPr>
          <p:nvPr/>
        </p:nvSpPr>
        <p:spPr>
          <a:xfrm flipH="1" flipV="1">
            <a:off x="2605087" y="2075503"/>
            <a:ext cx="1128712" cy="561830"/>
          </a:xfrm>
          <a:prstGeom prst="line">
            <a:avLst/>
          </a:prstGeom>
          <a:noFill/>
          <a:ln w="6350">
            <a:solidFill>
              <a:schemeClr val="bg1">
                <a:lumMod val="50000"/>
              </a:schemeClr>
            </a:solidFill>
            <a:prstDash val="solid"/>
            <a:miter/>
            <a:tailEnd type="oval" w="med" len="med"/>
          </a:ln>
        </p:spPr>
        <p:txBody>
          <a:bodyPr/>
          <a:lstStyle/>
          <a:p>
            <a:endParaRPr lang="zh-CN">
              <a:latin typeface="Noto Sans S Chinese Medium"/>
              <a:ea typeface="Noto Sans S Chinese Medium"/>
            </a:endParaRPr>
          </a:p>
        </p:txBody>
      </p:sp>
      <p:sp>
        <p:nvSpPr>
          <p:cNvPr id="3" name="PA_Line 19"/>
          <p:cNvSpPr>
            <a:spLocks noChangeShapeType="1"/>
          </p:cNvSpPr>
          <p:nvPr/>
        </p:nvSpPr>
        <p:spPr>
          <a:xfrm flipH="1" flipV="1">
            <a:off x="5433061" y="3277611"/>
            <a:ext cx="1105853" cy="541505"/>
          </a:xfrm>
          <a:prstGeom prst="line">
            <a:avLst/>
          </a:prstGeom>
          <a:noFill/>
          <a:ln w="6350">
            <a:solidFill>
              <a:schemeClr val="bg1">
                <a:lumMod val="50000"/>
              </a:schemeClr>
            </a:solidFill>
            <a:prstDash val="solid"/>
            <a:miter/>
            <a:headEnd type="oval" w="med" len="med"/>
          </a:ln>
        </p:spPr>
        <p:txBody>
          <a:bodyPr/>
          <a:lstStyle/>
          <a:p>
            <a:endParaRPr lang="zh-CN">
              <a:latin typeface="Noto Sans S Chinese Medium"/>
              <a:ea typeface="Noto Sans S Chinese Medium"/>
            </a:endParaRPr>
          </a:p>
        </p:txBody>
      </p:sp>
      <p:sp>
        <p:nvSpPr>
          <p:cNvPr id="4" name="PA_Line 20"/>
          <p:cNvSpPr>
            <a:spLocks noChangeShapeType="1"/>
          </p:cNvSpPr>
          <p:nvPr/>
        </p:nvSpPr>
        <p:spPr>
          <a:xfrm flipV="1">
            <a:off x="5433060" y="2075503"/>
            <a:ext cx="1077278" cy="561830"/>
          </a:xfrm>
          <a:prstGeom prst="line">
            <a:avLst/>
          </a:prstGeom>
          <a:noFill/>
          <a:ln w="6350">
            <a:solidFill>
              <a:schemeClr val="bg1">
                <a:lumMod val="50000"/>
              </a:schemeClr>
            </a:solidFill>
            <a:prstDash val="solid"/>
            <a:miter/>
            <a:tailEnd type="oval" w="med" len="med"/>
          </a:ln>
        </p:spPr>
        <p:txBody>
          <a:bodyPr/>
          <a:lstStyle/>
          <a:p>
            <a:endParaRPr lang="zh-CN">
              <a:latin typeface="Noto Sans S Chinese Medium"/>
              <a:ea typeface="Noto Sans S Chinese Medium"/>
            </a:endParaRPr>
          </a:p>
        </p:txBody>
      </p:sp>
      <p:sp>
        <p:nvSpPr>
          <p:cNvPr id="5" name="PA_Line 21"/>
          <p:cNvSpPr>
            <a:spLocks noChangeShapeType="1"/>
          </p:cNvSpPr>
          <p:nvPr/>
        </p:nvSpPr>
        <p:spPr>
          <a:xfrm flipV="1">
            <a:off x="2633664" y="3277611"/>
            <a:ext cx="1115377" cy="560561"/>
          </a:xfrm>
          <a:prstGeom prst="line">
            <a:avLst/>
          </a:prstGeom>
          <a:noFill/>
          <a:ln w="6350">
            <a:solidFill>
              <a:schemeClr val="bg1">
                <a:lumMod val="50000"/>
              </a:schemeClr>
            </a:solidFill>
            <a:prstDash val="solid"/>
            <a:miter/>
            <a:headEnd type="oval" w="med" len="med"/>
          </a:ln>
        </p:spPr>
        <p:txBody>
          <a:bodyPr/>
          <a:lstStyle/>
          <a:p>
            <a:endParaRPr lang="zh-CN">
              <a:latin typeface="Noto Sans S Chinese Medium"/>
              <a:ea typeface="Noto Sans S Chinese Medium"/>
            </a:endParaRPr>
          </a:p>
        </p:txBody>
      </p:sp>
      <p:sp>
        <p:nvSpPr>
          <p:cNvPr id="6" name="PA_椭圆 11"/>
          <p:cNvSpPr>
            <a:spLocks noChangeArrowheads="1"/>
          </p:cNvSpPr>
          <p:nvPr/>
        </p:nvSpPr>
        <p:spPr>
          <a:xfrm>
            <a:off x="4320432" y="1284984"/>
            <a:ext cx="503140" cy="503293"/>
          </a:xfrm>
          <a:prstGeom prst="ellipse">
            <a:avLst/>
          </a:prstGeom>
          <a:solidFill>
            <a:srgbClr val="ECD0CD"/>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7" name="PA_椭圆 12"/>
          <p:cNvSpPr>
            <a:spLocks noChangeArrowheads="1"/>
          </p:cNvSpPr>
          <p:nvPr/>
        </p:nvSpPr>
        <p:spPr>
          <a:xfrm>
            <a:off x="5285153" y="1699785"/>
            <a:ext cx="504378" cy="503293"/>
          </a:xfrm>
          <a:prstGeom prst="ellipse">
            <a:avLst/>
          </a:prstGeom>
          <a:solidFill>
            <a:srgbClr val="DC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8" name="PA_椭圆 13"/>
          <p:cNvSpPr>
            <a:spLocks noChangeArrowheads="1"/>
          </p:cNvSpPr>
          <p:nvPr/>
        </p:nvSpPr>
        <p:spPr>
          <a:xfrm>
            <a:off x="5717537" y="2700360"/>
            <a:ext cx="503140" cy="503293"/>
          </a:xfrm>
          <a:prstGeom prst="ellipse">
            <a:avLst/>
          </a:pr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9" name="PA_椭圆 14"/>
          <p:cNvSpPr>
            <a:spLocks noChangeArrowheads="1"/>
          </p:cNvSpPr>
          <p:nvPr/>
        </p:nvSpPr>
        <p:spPr>
          <a:xfrm>
            <a:off x="2923326" y="2700360"/>
            <a:ext cx="503140" cy="503293"/>
          </a:xfrm>
          <a:prstGeom prst="ellipse">
            <a:avLst/>
          </a:pr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10" name="PA_椭圆 15"/>
          <p:cNvSpPr>
            <a:spLocks noChangeArrowheads="1"/>
          </p:cNvSpPr>
          <p:nvPr/>
        </p:nvSpPr>
        <p:spPr>
          <a:xfrm>
            <a:off x="3332053" y="3647415"/>
            <a:ext cx="503140" cy="503293"/>
          </a:xfrm>
          <a:prstGeom prst="ellipse">
            <a:avLst/>
          </a:prstGeom>
          <a:solidFill>
            <a:srgbClr val="73635B"/>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11" name="PA_椭圆 16"/>
          <p:cNvSpPr>
            <a:spLocks noChangeArrowheads="1"/>
          </p:cNvSpPr>
          <p:nvPr/>
        </p:nvSpPr>
        <p:spPr>
          <a:xfrm>
            <a:off x="5285153" y="3647415"/>
            <a:ext cx="504378" cy="503293"/>
          </a:xfrm>
          <a:prstGeom prst="ellipse">
            <a:avLst/>
          </a:prstGeom>
          <a:solidFill>
            <a:srgbClr val="73635B"/>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12" name="PA_椭圆 17"/>
          <p:cNvSpPr>
            <a:spLocks noChangeArrowheads="1"/>
          </p:cNvSpPr>
          <p:nvPr/>
        </p:nvSpPr>
        <p:spPr>
          <a:xfrm>
            <a:off x="3332053" y="1699785"/>
            <a:ext cx="503140" cy="503293"/>
          </a:xfrm>
          <a:prstGeom prst="ellipse">
            <a:avLst/>
          </a:prstGeom>
          <a:solidFill>
            <a:srgbClr val="DC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13" name="PA_任意多边形 22"/>
          <p:cNvSpPr/>
          <p:nvPr/>
        </p:nvSpPr>
        <p:spPr>
          <a:xfrm>
            <a:off x="4455511" y="1431386"/>
            <a:ext cx="232980" cy="211977"/>
          </a:xfrm>
          <a:custGeom>
            <a:rect l="0" t="0" r="r" b="b"/>
            <a:pathLst>
              <a:path w="232980" h="211977">
                <a:moveTo>
                  <a:pt x="232980" y="105989"/>
                </a:moveTo>
                <a:cubicBezTo>
                  <a:pt x="232980" y="22184"/>
                  <a:pt x="232980" y="22184"/>
                  <a:pt x="232980" y="22184"/>
                </a:cubicBezTo>
                <a:cubicBezTo>
                  <a:pt x="203238" y="51762"/>
                  <a:pt x="203238" y="51762"/>
                  <a:pt x="203238" y="51762"/>
                </a:cubicBezTo>
                <a:cubicBezTo>
                  <a:pt x="183410" y="19719"/>
                  <a:pt x="148711" y="0"/>
                  <a:pt x="109054" y="0"/>
                </a:cubicBezTo>
                <a:cubicBezTo>
                  <a:pt x="49570" y="0"/>
                  <a:pt x="0" y="46832"/>
                  <a:pt x="0" y="105989"/>
                </a:cubicBezTo>
                <a:cubicBezTo>
                  <a:pt x="0" y="165145"/>
                  <a:pt x="49570" y="211977"/>
                  <a:pt x="109054" y="211977"/>
                </a:cubicBezTo>
                <a:cubicBezTo>
                  <a:pt x="151189" y="211977"/>
                  <a:pt x="188367" y="189793"/>
                  <a:pt x="205716" y="155285"/>
                </a:cubicBezTo>
                <a:cubicBezTo>
                  <a:pt x="180931" y="130637"/>
                  <a:pt x="180931" y="130637"/>
                  <a:pt x="180931" y="130637"/>
                </a:cubicBezTo>
                <a:cubicBezTo>
                  <a:pt x="168539" y="157750"/>
                  <a:pt x="141275" y="177469"/>
                  <a:pt x="109054" y="177469"/>
                </a:cubicBezTo>
                <a:cubicBezTo>
                  <a:pt x="66920" y="177469"/>
                  <a:pt x="34699" y="145426"/>
                  <a:pt x="34699" y="105989"/>
                </a:cubicBezTo>
                <a:cubicBezTo>
                  <a:pt x="34699" y="66551"/>
                  <a:pt x="66920" y="34508"/>
                  <a:pt x="109054" y="34508"/>
                </a:cubicBezTo>
                <a:cubicBezTo>
                  <a:pt x="138797" y="34508"/>
                  <a:pt x="166060" y="51762"/>
                  <a:pt x="175974" y="76410"/>
                </a:cubicBezTo>
                <a:cubicBezTo>
                  <a:pt x="143754" y="105989"/>
                  <a:pt x="143754" y="105989"/>
                  <a:pt x="143754" y="105989"/>
                </a:cubicBezTo>
                <a:lnTo>
                  <a:pt x="232980" y="105989"/>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14" name="PA_任意多边形 23"/>
          <p:cNvSpPr/>
          <p:nvPr/>
        </p:nvSpPr>
        <p:spPr>
          <a:xfrm>
            <a:off x="5411556" y="1834905"/>
            <a:ext cx="251570" cy="233052"/>
          </a:xfrm>
          <a:custGeom>
            <a:rect l="0" t="0" r="r" b="b"/>
            <a:pathLst>
              <a:path w="251570" h="233052">
                <a:moveTo>
                  <a:pt x="125165" y="19834"/>
                </a:moveTo>
                <a:lnTo>
                  <a:pt x="117730" y="24793"/>
                </a:lnTo>
                <a:lnTo>
                  <a:pt x="152429" y="94213"/>
                </a:lnTo>
                <a:lnTo>
                  <a:pt x="211914" y="101650"/>
                </a:lnTo>
                <a:lnTo>
                  <a:pt x="167300" y="141319"/>
                </a:lnTo>
                <a:lnTo>
                  <a:pt x="177214" y="200821"/>
                </a:lnTo>
                <a:lnTo>
                  <a:pt x="125165" y="173549"/>
                </a:lnTo>
                <a:lnTo>
                  <a:pt x="74356" y="200821"/>
                </a:lnTo>
                <a:lnTo>
                  <a:pt x="84270" y="141319"/>
                </a:lnTo>
                <a:lnTo>
                  <a:pt x="39656" y="101650"/>
                </a:lnTo>
                <a:lnTo>
                  <a:pt x="99141" y="94213"/>
                </a:lnTo>
                <a:lnTo>
                  <a:pt x="132601" y="24793"/>
                </a:lnTo>
                <a:lnTo>
                  <a:pt x="125165" y="19834"/>
                </a:lnTo>
                <a:lnTo>
                  <a:pt x="117730" y="24793"/>
                </a:lnTo>
                <a:lnTo>
                  <a:pt x="125165" y="19834"/>
                </a:lnTo>
                <a:lnTo>
                  <a:pt x="117730" y="17355"/>
                </a:lnTo>
                <a:lnTo>
                  <a:pt x="86748" y="76858"/>
                </a:lnTo>
                <a:lnTo>
                  <a:pt x="0" y="89254"/>
                </a:lnTo>
                <a:lnTo>
                  <a:pt x="64442" y="148757"/>
                </a:lnTo>
                <a:lnTo>
                  <a:pt x="49570" y="233052"/>
                </a:lnTo>
                <a:lnTo>
                  <a:pt x="125165" y="193384"/>
                </a:lnTo>
                <a:lnTo>
                  <a:pt x="202000" y="233052"/>
                </a:lnTo>
                <a:lnTo>
                  <a:pt x="187128" y="148757"/>
                </a:lnTo>
                <a:lnTo>
                  <a:pt x="251570" y="89254"/>
                </a:lnTo>
                <a:lnTo>
                  <a:pt x="164822" y="76858"/>
                </a:lnTo>
                <a:lnTo>
                  <a:pt x="125165" y="0"/>
                </a:lnTo>
                <a:lnTo>
                  <a:pt x="117730" y="17355"/>
                </a:lnTo>
                <a:lnTo>
                  <a:pt x="125165" y="19834"/>
                </a:lnTo>
                <a:close/>
              </a:path>
            </a:pathLst>
          </a:custGeom>
          <a:solidFill>
            <a:srgbClr val="FFFFFF"/>
          </a:solidFill>
          <a:ln>
            <a:noFill/>
          </a:ln>
        </p:spPr>
        <p:txBody>
          <a:bodyPr/>
          <a:lstStyle/>
          <a:p>
            <a:endParaRPr lang="zh-CN">
              <a:latin typeface="Noto Sans S Chinese Medium"/>
              <a:ea typeface="Noto Sans S Chinese Medium"/>
            </a:endParaRPr>
          </a:p>
        </p:txBody>
      </p:sp>
      <p:grpSp>
        <p:nvGrpSpPr>
          <p:cNvPr id="15" name="PA_淘宝店chenying0907 40"/>
          <p:cNvGrpSpPr/>
          <p:nvPr/>
        </p:nvGrpSpPr>
        <p:grpSpPr>
          <a:xfrm>
            <a:off x="3496991" y="1854739"/>
            <a:ext cx="204476" cy="193384"/>
            <a:chOff x="2143" y="1118"/>
            <a:chExt cx="165" cy="156"/>
          </a:xfrm>
        </p:grpSpPr>
        <p:sp>
          <p:nvSpPr>
            <p:cNvPr id="16" name="淘宝店chenying0907 24"/>
            <p:cNvSpPr/>
            <p:nvPr/>
          </p:nvSpPr>
          <p:spPr>
            <a:xfrm>
              <a:off x="2231" y="1174"/>
              <a:ext cx="77" cy="76"/>
            </a:xfrm>
            <a:custGeom>
              <a:rect l="0" t="0" r="r" b="b"/>
              <a:pathLst>
                <a:path w="77" h="76">
                  <a:moveTo>
                    <a:pt x="65" y="26"/>
                  </a:moveTo>
                  <a:cubicBezTo>
                    <a:pt x="49" y="26"/>
                    <a:pt x="49" y="26"/>
                    <a:pt x="49" y="26"/>
                  </a:cubicBezTo>
                  <a:cubicBezTo>
                    <a:pt x="49" y="12"/>
                    <a:pt x="49" y="12"/>
                    <a:pt x="49" y="12"/>
                  </a:cubicBezTo>
                  <a:cubicBezTo>
                    <a:pt x="49" y="6"/>
                    <a:pt x="45" y="0"/>
                    <a:pt x="38" y="0"/>
                  </a:cubicBezTo>
                  <a:cubicBezTo>
                    <a:pt x="32" y="0"/>
                    <a:pt x="26" y="6"/>
                    <a:pt x="26" y="12"/>
                  </a:cubicBezTo>
                  <a:cubicBezTo>
                    <a:pt x="26" y="26"/>
                    <a:pt x="26" y="26"/>
                    <a:pt x="26" y="26"/>
                  </a:cubicBezTo>
                  <a:cubicBezTo>
                    <a:pt x="12" y="26"/>
                    <a:pt x="12" y="26"/>
                    <a:pt x="12" y="26"/>
                  </a:cubicBezTo>
                  <a:cubicBezTo>
                    <a:pt x="4" y="26"/>
                    <a:pt x="0" y="32"/>
                    <a:pt x="0" y="38"/>
                  </a:cubicBezTo>
                  <a:cubicBezTo>
                    <a:pt x="0" y="44"/>
                    <a:pt x="4" y="50"/>
                    <a:pt x="12" y="50"/>
                  </a:cubicBezTo>
                  <a:cubicBezTo>
                    <a:pt x="26" y="50"/>
                    <a:pt x="26" y="50"/>
                    <a:pt x="26" y="50"/>
                  </a:cubicBezTo>
                  <a:cubicBezTo>
                    <a:pt x="26" y="64"/>
                    <a:pt x="26" y="64"/>
                    <a:pt x="26" y="64"/>
                  </a:cubicBezTo>
                  <a:cubicBezTo>
                    <a:pt x="26" y="72"/>
                    <a:pt x="32" y="76"/>
                    <a:pt x="38" y="76"/>
                  </a:cubicBezTo>
                  <a:cubicBezTo>
                    <a:pt x="45" y="76"/>
                    <a:pt x="49" y="72"/>
                    <a:pt x="49" y="64"/>
                  </a:cubicBezTo>
                  <a:cubicBezTo>
                    <a:pt x="49" y="50"/>
                    <a:pt x="49" y="50"/>
                    <a:pt x="49" y="50"/>
                  </a:cubicBezTo>
                  <a:cubicBezTo>
                    <a:pt x="65" y="50"/>
                    <a:pt x="65" y="50"/>
                    <a:pt x="65" y="50"/>
                  </a:cubicBezTo>
                  <a:cubicBezTo>
                    <a:pt x="71" y="50"/>
                    <a:pt x="77" y="44"/>
                    <a:pt x="77" y="38"/>
                  </a:cubicBezTo>
                  <a:cubicBezTo>
                    <a:pt x="77" y="32"/>
                    <a:pt x="71" y="26"/>
                    <a:pt x="65" y="26"/>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7" name="Oval 25"/>
            <p:cNvSpPr>
              <a:spLocks noChangeArrowheads="1"/>
            </p:cNvSpPr>
            <p:nvPr/>
          </p:nvSpPr>
          <p:spPr>
            <a:xfrm>
              <a:off x="2173" y="1118"/>
              <a:ext cx="62" cy="60"/>
            </a:xfrm>
            <a:prstGeom prst="ellipse">
              <a:avLst/>
            </a:prstGeom>
            <a:solidFill>
              <a:srgbClr val="FFFFFF"/>
            </a:solidFill>
            <a:ln>
              <a:noFill/>
            </a:ln>
          </p:spPr>
          <p:txBody>
            <a:bodyPr/>
            <a:lstStyle/>
            <a:p>
              <a:endParaRPr lang="zh-CN">
                <a:latin typeface="Noto Sans S Chinese Medium"/>
                <a:ea typeface="Noto Sans S Chinese Medium"/>
              </a:endParaRPr>
            </a:p>
          </p:txBody>
        </p:sp>
        <p:sp>
          <p:nvSpPr>
            <p:cNvPr id="18" name="淘宝店chenying0907 26"/>
            <p:cNvSpPr/>
            <p:nvPr/>
          </p:nvSpPr>
          <p:spPr>
            <a:xfrm>
              <a:off x="2143" y="1186"/>
              <a:ext cx="122" cy="88"/>
            </a:xfrm>
            <a:custGeom>
              <a:rect l="0" t="0" r="r" b="b"/>
              <a:pathLst>
                <a:path w="122" h="88">
                  <a:moveTo>
                    <a:pt x="98" y="50"/>
                  </a:moveTo>
                  <a:cubicBezTo>
                    <a:pt x="98" y="50"/>
                    <a:pt x="68" y="54"/>
                    <a:pt x="70" y="26"/>
                  </a:cubicBezTo>
                  <a:cubicBezTo>
                    <a:pt x="72" y="16"/>
                    <a:pt x="80" y="10"/>
                    <a:pt x="86" y="8"/>
                  </a:cubicBezTo>
                  <a:cubicBezTo>
                    <a:pt x="80" y="4"/>
                    <a:pt x="70" y="0"/>
                    <a:pt x="62" y="0"/>
                  </a:cubicBezTo>
                  <a:cubicBezTo>
                    <a:pt x="28" y="0"/>
                    <a:pt x="0" y="38"/>
                    <a:pt x="0" y="84"/>
                  </a:cubicBezTo>
                  <a:cubicBezTo>
                    <a:pt x="0" y="86"/>
                    <a:pt x="0" y="86"/>
                    <a:pt x="0" y="88"/>
                  </a:cubicBezTo>
                  <a:cubicBezTo>
                    <a:pt x="122" y="88"/>
                    <a:pt x="122" y="88"/>
                    <a:pt x="122" y="88"/>
                  </a:cubicBezTo>
                  <a:cubicBezTo>
                    <a:pt x="122" y="86"/>
                    <a:pt x="122" y="86"/>
                    <a:pt x="122" y="84"/>
                  </a:cubicBezTo>
                  <a:cubicBezTo>
                    <a:pt x="122" y="82"/>
                    <a:pt x="122" y="80"/>
                    <a:pt x="122" y="78"/>
                  </a:cubicBezTo>
                  <a:cubicBezTo>
                    <a:pt x="114" y="78"/>
                    <a:pt x="96" y="74"/>
                    <a:pt x="98" y="50"/>
                  </a:cubicBezTo>
                  <a:close/>
                </a:path>
              </a:pathLst>
            </a:custGeom>
            <a:solidFill>
              <a:srgbClr val="FFFFFF"/>
            </a:solidFill>
            <a:ln>
              <a:noFill/>
            </a:ln>
          </p:spPr>
          <p:txBody>
            <a:bodyPr/>
            <a:lstStyle/>
            <a:p>
              <a:endParaRPr lang="zh-CN">
                <a:latin typeface="Noto Sans S Chinese Medium"/>
                <a:ea typeface="Noto Sans S Chinese Medium"/>
              </a:endParaRPr>
            </a:p>
          </p:txBody>
        </p:sp>
      </p:grpSp>
      <p:sp>
        <p:nvSpPr>
          <p:cNvPr id="19" name="PA_任意多边形 27"/>
          <p:cNvSpPr/>
          <p:nvPr/>
        </p:nvSpPr>
        <p:spPr>
          <a:xfrm>
            <a:off x="3084681" y="2847879"/>
            <a:ext cx="168538" cy="208258"/>
          </a:xfrm>
          <a:custGeom>
            <a:rect l="0" t="0" r="r" b="b"/>
            <a:pathLst>
              <a:path w="168538" h="208258">
                <a:moveTo>
                  <a:pt x="166060" y="138839"/>
                </a:moveTo>
                <a:cubicBezTo>
                  <a:pt x="168538" y="138839"/>
                  <a:pt x="168538" y="138839"/>
                  <a:pt x="168538" y="138839"/>
                </a:cubicBezTo>
                <a:cubicBezTo>
                  <a:pt x="168538" y="52065"/>
                  <a:pt x="168538" y="52065"/>
                  <a:pt x="168538" y="52065"/>
                </a:cubicBezTo>
                <a:cubicBezTo>
                  <a:pt x="168538" y="44627"/>
                  <a:pt x="163581" y="39668"/>
                  <a:pt x="156146" y="39668"/>
                </a:cubicBezTo>
                <a:cubicBezTo>
                  <a:pt x="148710" y="39668"/>
                  <a:pt x="146232" y="44627"/>
                  <a:pt x="146232" y="52065"/>
                </a:cubicBezTo>
                <a:cubicBezTo>
                  <a:pt x="146232" y="99170"/>
                  <a:pt x="146232" y="99170"/>
                  <a:pt x="146232" y="99170"/>
                </a:cubicBezTo>
                <a:cubicBezTo>
                  <a:pt x="143753" y="96691"/>
                  <a:pt x="138796" y="91733"/>
                  <a:pt x="133839" y="89253"/>
                </a:cubicBezTo>
                <a:cubicBezTo>
                  <a:pt x="133839" y="14876"/>
                  <a:pt x="133839" y="14876"/>
                  <a:pt x="133839" y="14876"/>
                </a:cubicBezTo>
                <a:cubicBezTo>
                  <a:pt x="133839" y="4959"/>
                  <a:pt x="128882" y="0"/>
                  <a:pt x="121447" y="0"/>
                </a:cubicBezTo>
                <a:cubicBezTo>
                  <a:pt x="116490" y="0"/>
                  <a:pt x="109054" y="4959"/>
                  <a:pt x="109054" y="14876"/>
                </a:cubicBezTo>
                <a:cubicBezTo>
                  <a:pt x="109054" y="81816"/>
                  <a:pt x="109054" y="81816"/>
                  <a:pt x="109054" y="81816"/>
                </a:cubicBezTo>
                <a:cubicBezTo>
                  <a:pt x="109054" y="81816"/>
                  <a:pt x="106576" y="81816"/>
                  <a:pt x="104097" y="81816"/>
                </a:cubicBezTo>
                <a:cubicBezTo>
                  <a:pt x="101619" y="81816"/>
                  <a:pt x="101619" y="81816"/>
                  <a:pt x="99140" y="81816"/>
                </a:cubicBezTo>
                <a:cubicBezTo>
                  <a:pt x="99140" y="14876"/>
                  <a:pt x="99140" y="14876"/>
                  <a:pt x="99140" y="14876"/>
                </a:cubicBezTo>
                <a:cubicBezTo>
                  <a:pt x="99140" y="4959"/>
                  <a:pt x="94183" y="0"/>
                  <a:pt x="89226" y="0"/>
                </a:cubicBezTo>
                <a:cubicBezTo>
                  <a:pt x="81791" y="0"/>
                  <a:pt x="76834" y="4959"/>
                  <a:pt x="76834" y="12396"/>
                </a:cubicBezTo>
                <a:cubicBezTo>
                  <a:pt x="76834" y="86774"/>
                  <a:pt x="76834" y="86774"/>
                  <a:pt x="76834" y="86774"/>
                </a:cubicBezTo>
                <a:cubicBezTo>
                  <a:pt x="74355" y="89253"/>
                  <a:pt x="69398" y="94212"/>
                  <a:pt x="64441" y="94212"/>
                </a:cubicBezTo>
                <a:cubicBezTo>
                  <a:pt x="64441" y="47106"/>
                  <a:pt x="64441" y="47106"/>
                  <a:pt x="64441" y="47106"/>
                </a:cubicBezTo>
                <a:cubicBezTo>
                  <a:pt x="64441" y="37189"/>
                  <a:pt x="61963" y="32230"/>
                  <a:pt x="54527" y="32230"/>
                </a:cubicBezTo>
                <a:cubicBezTo>
                  <a:pt x="47092" y="32230"/>
                  <a:pt x="44613" y="37189"/>
                  <a:pt x="44613" y="47106"/>
                </a:cubicBezTo>
                <a:cubicBezTo>
                  <a:pt x="44613" y="131401"/>
                  <a:pt x="44613" y="131401"/>
                  <a:pt x="44613" y="131401"/>
                </a:cubicBezTo>
                <a:cubicBezTo>
                  <a:pt x="29742" y="116525"/>
                  <a:pt x="29742" y="116525"/>
                  <a:pt x="29742" y="116525"/>
                </a:cubicBezTo>
                <a:cubicBezTo>
                  <a:pt x="22307" y="109088"/>
                  <a:pt x="12393" y="109088"/>
                  <a:pt x="4957" y="116525"/>
                </a:cubicBezTo>
                <a:cubicBezTo>
                  <a:pt x="0" y="121484"/>
                  <a:pt x="0" y="131401"/>
                  <a:pt x="4957" y="138839"/>
                </a:cubicBezTo>
                <a:cubicBezTo>
                  <a:pt x="54527" y="185945"/>
                  <a:pt x="54527" y="185945"/>
                  <a:pt x="54527" y="185945"/>
                </a:cubicBezTo>
                <a:cubicBezTo>
                  <a:pt x="57006" y="188424"/>
                  <a:pt x="57006" y="188424"/>
                  <a:pt x="57006" y="188424"/>
                </a:cubicBezTo>
                <a:cubicBezTo>
                  <a:pt x="69398" y="200820"/>
                  <a:pt x="84269" y="208258"/>
                  <a:pt x="104097" y="208258"/>
                </a:cubicBezTo>
                <a:cubicBezTo>
                  <a:pt x="138796" y="208258"/>
                  <a:pt x="168538" y="178507"/>
                  <a:pt x="168538" y="146276"/>
                </a:cubicBezTo>
                <a:cubicBezTo>
                  <a:pt x="168538" y="143797"/>
                  <a:pt x="168538" y="141318"/>
                  <a:pt x="166060" y="138839"/>
                </a:cubicBezTo>
                <a:close/>
              </a:path>
            </a:pathLst>
          </a:custGeom>
          <a:solidFill>
            <a:srgbClr val="FFFFFF"/>
          </a:solidFill>
          <a:ln>
            <a:noFill/>
          </a:ln>
        </p:spPr>
        <p:txBody>
          <a:bodyPr/>
          <a:lstStyle/>
          <a:p>
            <a:endParaRPr lang="zh-CN">
              <a:latin typeface="Noto Sans S Chinese Medium"/>
              <a:ea typeface="Noto Sans S Chinese Medium"/>
            </a:endParaRPr>
          </a:p>
        </p:txBody>
      </p:sp>
      <p:grpSp>
        <p:nvGrpSpPr>
          <p:cNvPr id="20" name="PA_淘宝店chenying0907 42"/>
          <p:cNvGrpSpPr/>
          <p:nvPr/>
        </p:nvGrpSpPr>
        <p:grpSpPr>
          <a:xfrm>
            <a:off x="5435107" y="3825425"/>
            <a:ext cx="189606" cy="156192"/>
            <a:chOff x="3448" y="2446"/>
            <a:chExt cx="153" cy="126"/>
          </a:xfrm>
        </p:grpSpPr>
        <p:sp>
          <p:nvSpPr>
            <p:cNvPr id="21" name="淘宝店chenying0907 28"/>
            <p:cNvSpPr/>
            <p:nvPr/>
          </p:nvSpPr>
          <p:spPr>
            <a:xfrm>
              <a:off x="3525" y="2522"/>
              <a:ext cx="22" cy="50"/>
            </a:xfrm>
            <a:custGeom>
              <a:rect l="0" t="0" r="r" b="b"/>
              <a:pathLst>
                <a:path w="22" h="50">
                  <a:moveTo>
                    <a:pt x="0" y="12"/>
                  </a:moveTo>
                  <a:lnTo>
                    <a:pt x="0" y="50"/>
                  </a:lnTo>
                  <a:lnTo>
                    <a:pt x="22" y="50"/>
                  </a:lnTo>
                  <a:lnTo>
                    <a:pt x="22" y="0"/>
                  </a:lnTo>
                  <a:lnTo>
                    <a:pt x="4" y="16"/>
                  </a:lnTo>
                  <a:lnTo>
                    <a:pt x="0" y="12"/>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22" name="淘宝店chenying0907 29"/>
            <p:cNvSpPr/>
            <p:nvPr/>
          </p:nvSpPr>
          <p:spPr>
            <a:xfrm>
              <a:off x="3486" y="2510"/>
              <a:ext cx="23" cy="62"/>
            </a:xfrm>
            <a:custGeom>
              <a:rect l="0" t="0" r="r" b="b"/>
              <a:pathLst>
                <a:path w="23" h="62">
                  <a:moveTo>
                    <a:pt x="0" y="10"/>
                  </a:moveTo>
                  <a:lnTo>
                    <a:pt x="0" y="62"/>
                  </a:lnTo>
                  <a:lnTo>
                    <a:pt x="23" y="62"/>
                  </a:lnTo>
                  <a:lnTo>
                    <a:pt x="23" y="10"/>
                  </a:lnTo>
                  <a:lnTo>
                    <a:pt x="12" y="0"/>
                  </a:lnTo>
                  <a:lnTo>
                    <a:pt x="0" y="10"/>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23" name="淘宝店chenying0907 30"/>
            <p:cNvSpPr/>
            <p:nvPr/>
          </p:nvSpPr>
          <p:spPr>
            <a:xfrm>
              <a:off x="3448" y="2534"/>
              <a:ext cx="22" cy="38"/>
            </a:xfrm>
            <a:custGeom>
              <a:rect l="0" t="0" r="r" b="b"/>
              <a:pathLst>
                <a:path w="22" h="38">
                  <a:moveTo>
                    <a:pt x="0" y="38"/>
                  </a:moveTo>
                  <a:lnTo>
                    <a:pt x="22" y="38"/>
                  </a:lnTo>
                  <a:lnTo>
                    <a:pt x="22" y="0"/>
                  </a:lnTo>
                  <a:lnTo>
                    <a:pt x="0" y="18"/>
                  </a:lnTo>
                  <a:lnTo>
                    <a:pt x="0" y="38"/>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24" name="淘宝店chenying0907 31"/>
            <p:cNvSpPr/>
            <p:nvPr/>
          </p:nvSpPr>
          <p:spPr>
            <a:xfrm>
              <a:off x="3563" y="2488"/>
              <a:ext cx="24" cy="84"/>
            </a:xfrm>
            <a:custGeom>
              <a:rect l="0" t="0" r="r" b="b"/>
              <a:pathLst>
                <a:path w="24" h="84">
                  <a:moveTo>
                    <a:pt x="0" y="84"/>
                  </a:moveTo>
                  <a:lnTo>
                    <a:pt x="24" y="84"/>
                  </a:lnTo>
                  <a:lnTo>
                    <a:pt x="24" y="0"/>
                  </a:lnTo>
                  <a:lnTo>
                    <a:pt x="0" y="20"/>
                  </a:lnTo>
                  <a:lnTo>
                    <a:pt x="0" y="84"/>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25" name="淘宝店chenying0907 32"/>
            <p:cNvSpPr/>
            <p:nvPr/>
          </p:nvSpPr>
          <p:spPr>
            <a:xfrm>
              <a:off x="3448" y="2446"/>
              <a:ext cx="153" cy="92"/>
            </a:xfrm>
            <a:custGeom>
              <a:rect l="0" t="0" r="r" b="b"/>
              <a:pathLst>
                <a:path w="153" h="92">
                  <a:moveTo>
                    <a:pt x="109" y="0"/>
                  </a:moveTo>
                  <a:lnTo>
                    <a:pt x="129" y="18"/>
                  </a:lnTo>
                  <a:lnTo>
                    <a:pt x="81" y="60"/>
                  </a:lnTo>
                  <a:lnTo>
                    <a:pt x="50" y="32"/>
                  </a:lnTo>
                  <a:lnTo>
                    <a:pt x="0" y="74"/>
                  </a:lnTo>
                  <a:lnTo>
                    <a:pt x="0" y="92"/>
                  </a:lnTo>
                  <a:lnTo>
                    <a:pt x="50" y="50"/>
                  </a:lnTo>
                  <a:lnTo>
                    <a:pt x="81" y="78"/>
                  </a:lnTo>
                  <a:lnTo>
                    <a:pt x="139" y="28"/>
                  </a:lnTo>
                  <a:lnTo>
                    <a:pt x="153" y="44"/>
                  </a:lnTo>
                  <a:lnTo>
                    <a:pt x="153" y="0"/>
                  </a:lnTo>
                  <a:lnTo>
                    <a:pt x="109" y="0"/>
                  </a:lnTo>
                  <a:close/>
                </a:path>
              </a:pathLst>
            </a:custGeom>
            <a:solidFill>
              <a:srgbClr val="FFFFFF"/>
            </a:solidFill>
            <a:ln>
              <a:noFill/>
            </a:ln>
          </p:spPr>
          <p:txBody>
            <a:bodyPr/>
            <a:lstStyle/>
            <a:p>
              <a:endParaRPr lang="zh-CN">
                <a:latin typeface="Noto Sans S Chinese Medium"/>
                <a:ea typeface="Noto Sans S Chinese Medium"/>
              </a:endParaRPr>
            </a:p>
          </p:txBody>
        </p:sp>
      </p:grpSp>
      <p:grpSp>
        <p:nvGrpSpPr>
          <p:cNvPr id="26" name="PA_淘宝店chenying0907 43"/>
          <p:cNvGrpSpPr/>
          <p:nvPr/>
        </p:nvGrpSpPr>
        <p:grpSpPr>
          <a:xfrm>
            <a:off x="3453744" y="3793806"/>
            <a:ext cx="277594" cy="241729"/>
            <a:chOff x="2125" y="2446"/>
            <a:chExt cx="179" cy="156"/>
          </a:xfrm>
        </p:grpSpPr>
        <p:sp>
          <p:nvSpPr>
            <p:cNvPr id="27" name="淘宝店chenying0907 33"/>
            <p:cNvSpPr>
              <a:spLocks noEditPoints="1"/>
            </p:cNvSpPr>
            <p:nvPr/>
          </p:nvSpPr>
          <p:spPr>
            <a:xfrm>
              <a:off x="2125" y="2446"/>
              <a:ext cx="124" cy="124"/>
            </a:xfrm>
            <a:custGeom>
              <a:rect l="0" t="0" r="r" b="b"/>
              <a:pathLst>
                <a:path w="124" h="124">
                  <a:moveTo>
                    <a:pt x="104" y="84"/>
                  </a:moveTo>
                  <a:cubicBezTo>
                    <a:pt x="122" y="86"/>
                    <a:pt x="122" y="86"/>
                    <a:pt x="122" y="86"/>
                  </a:cubicBezTo>
                  <a:cubicBezTo>
                    <a:pt x="124" y="48"/>
                    <a:pt x="124" y="48"/>
                    <a:pt x="124" y="48"/>
                  </a:cubicBezTo>
                  <a:cubicBezTo>
                    <a:pt x="108" y="48"/>
                    <a:pt x="108" y="48"/>
                    <a:pt x="108" y="48"/>
                  </a:cubicBezTo>
                  <a:cubicBezTo>
                    <a:pt x="106" y="46"/>
                    <a:pt x="106" y="42"/>
                    <a:pt x="104" y="40"/>
                  </a:cubicBezTo>
                  <a:cubicBezTo>
                    <a:pt x="104" y="40"/>
                    <a:pt x="104" y="38"/>
                    <a:pt x="102" y="36"/>
                  </a:cubicBezTo>
                  <a:cubicBezTo>
                    <a:pt x="112" y="24"/>
                    <a:pt x="112" y="24"/>
                    <a:pt x="112" y="24"/>
                  </a:cubicBezTo>
                  <a:cubicBezTo>
                    <a:pt x="80" y="4"/>
                    <a:pt x="80" y="4"/>
                    <a:pt x="80" y="4"/>
                  </a:cubicBezTo>
                  <a:cubicBezTo>
                    <a:pt x="72" y="16"/>
                    <a:pt x="72" y="16"/>
                    <a:pt x="72" y="16"/>
                  </a:cubicBezTo>
                  <a:cubicBezTo>
                    <a:pt x="68" y="14"/>
                    <a:pt x="64" y="14"/>
                    <a:pt x="58" y="14"/>
                  </a:cubicBezTo>
                  <a:cubicBezTo>
                    <a:pt x="52" y="0"/>
                    <a:pt x="52" y="0"/>
                    <a:pt x="52" y="0"/>
                  </a:cubicBezTo>
                  <a:cubicBezTo>
                    <a:pt x="18" y="18"/>
                    <a:pt x="18" y="18"/>
                    <a:pt x="18" y="18"/>
                  </a:cubicBezTo>
                  <a:cubicBezTo>
                    <a:pt x="24" y="30"/>
                    <a:pt x="24" y="30"/>
                    <a:pt x="24" y="30"/>
                  </a:cubicBezTo>
                  <a:cubicBezTo>
                    <a:pt x="22" y="34"/>
                    <a:pt x="20" y="38"/>
                    <a:pt x="18" y="42"/>
                  </a:cubicBezTo>
                  <a:cubicBezTo>
                    <a:pt x="2" y="40"/>
                    <a:pt x="2" y="40"/>
                    <a:pt x="2" y="40"/>
                  </a:cubicBezTo>
                  <a:cubicBezTo>
                    <a:pt x="0" y="78"/>
                    <a:pt x="0" y="78"/>
                    <a:pt x="0" y="78"/>
                  </a:cubicBezTo>
                  <a:cubicBezTo>
                    <a:pt x="16" y="78"/>
                    <a:pt x="16" y="78"/>
                    <a:pt x="16" y="78"/>
                  </a:cubicBezTo>
                  <a:cubicBezTo>
                    <a:pt x="16" y="80"/>
                    <a:pt x="16" y="82"/>
                    <a:pt x="18" y="84"/>
                  </a:cubicBezTo>
                  <a:cubicBezTo>
                    <a:pt x="18" y="86"/>
                    <a:pt x="20" y="88"/>
                    <a:pt x="22" y="90"/>
                  </a:cubicBezTo>
                  <a:cubicBezTo>
                    <a:pt x="12" y="102"/>
                    <a:pt x="12" y="102"/>
                    <a:pt x="12" y="102"/>
                  </a:cubicBezTo>
                  <a:cubicBezTo>
                    <a:pt x="44" y="122"/>
                    <a:pt x="44" y="122"/>
                    <a:pt x="44" y="122"/>
                  </a:cubicBezTo>
                  <a:cubicBezTo>
                    <a:pt x="52" y="110"/>
                    <a:pt x="52" y="110"/>
                    <a:pt x="52" y="110"/>
                  </a:cubicBezTo>
                  <a:cubicBezTo>
                    <a:pt x="56" y="110"/>
                    <a:pt x="60" y="110"/>
                    <a:pt x="64" y="110"/>
                  </a:cubicBezTo>
                  <a:cubicBezTo>
                    <a:pt x="72" y="124"/>
                    <a:pt x="72" y="124"/>
                    <a:pt x="72" y="124"/>
                  </a:cubicBezTo>
                  <a:cubicBezTo>
                    <a:pt x="106" y="108"/>
                    <a:pt x="106" y="108"/>
                    <a:pt x="106" y="108"/>
                  </a:cubicBezTo>
                  <a:cubicBezTo>
                    <a:pt x="98" y="94"/>
                    <a:pt x="98" y="94"/>
                    <a:pt x="98" y="94"/>
                  </a:cubicBezTo>
                  <a:cubicBezTo>
                    <a:pt x="100" y="90"/>
                    <a:pt x="102" y="88"/>
                    <a:pt x="104" y="84"/>
                  </a:cubicBezTo>
                  <a:close/>
                  <a:moveTo>
                    <a:pt x="70" y="80"/>
                  </a:moveTo>
                  <a:cubicBezTo>
                    <a:pt x="60" y="84"/>
                    <a:pt x="48" y="80"/>
                    <a:pt x="44" y="72"/>
                  </a:cubicBezTo>
                  <a:cubicBezTo>
                    <a:pt x="38" y="62"/>
                    <a:pt x="42" y="50"/>
                    <a:pt x="52" y="44"/>
                  </a:cubicBezTo>
                  <a:cubicBezTo>
                    <a:pt x="62" y="40"/>
                    <a:pt x="74" y="44"/>
                    <a:pt x="80" y="54"/>
                  </a:cubicBezTo>
                  <a:cubicBezTo>
                    <a:pt x="84" y="64"/>
                    <a:pt x="80" y="74"/>
                    <a:pt x="70" y="80"/>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28" name="淘宝店chenying0907 34"/>
            <p:cNvSpPr>
              <a:spLocks noEditPoints="1"/>
            </p:cNvSpPr>
            <p:nvPr/>
          </p:nvSpPr>
          <p:spPr>
            <a:xfrm>
              <a:off x="2239" y="2540"/>
              <a:ext cx="65" cy="62"/>
            </a:xfrm>
            <a:custGeom>
              <a:rect l="0" t="0" r="r" b="b"/>
              <a:pathLst>
                <a:path w="65" h="62">
                  <a:moveTo>
                    <a:pt x="57" y="32"/>
                  </a:moveTo>
                  <a:cubicBezTo>
                    <a:pt x="65" y="28"/>
                    <a:pt x="65" y="28"/>
                    <a:pt x="65" y="28"/>
                  </a:cubicBezTo>
                  <a:cubicBezTo>
                    <a:pt x="57" y="10"/>
                    <a:pt x="57" y="10"/>
                    <a:pt x="57" y="10"/>
                  </a:cubicBezTo>
                  <a:cubicBezTo>
                    <a:pt x="51" y="14"/>
                    <a:pt x="51" y="14"/>
                    <a:pt x="51" y="14"/>
                  </a:cubicBezTo>
                  <a:cubicBezTo>
                    <a:pt x="49" y="12"/>
                    <a:pt x="49" y="12"/>
                    <a:pt x="47" y="12"/>
                  </a:cubicBezTo>
                  <a:cubicBezTo>
                    <a:pt x="47" y="10"/>
                    <a:pt x="45" y="10"/>
                    <a:pt x="45" y="10"/>
                  </a:cubicBezTo>
                  <a:cubicBezTo>
                    <a:pt x="47" y="2"/>
                    <a:pt x="47" y="2"/>
                    <a:pt x="47" y="2"/>
                  </a:cubicBezTo>
                  <a:cubicBezTo>
                    <a:pt x="28" y="0"/>
                    <a:pt x="28" y="0"/>
                    <a:pt x="28" y="0"/>
                  </a:cubicBezTo>
                  <a:cubicBezTo>
                    <a:pt x="28" y="8"/>
                    <a:pt x="28" y="8"/>
                    <a:pt x="28" y="8"/>
                  </a:cubicBezTo>
                  <a:cubicBezTo>
                    <a:pt x="26" y="8"/>
                    <a:pt x="24" y="8"/>
                    <a:pt x="22" y="10"/>
                  </a:cubicBezTo>
                  <a:cubicBezTo>
                    <a:pt x="14" y="4"/>
                    <a:pt x="14" y="4"/>
                    <a:pt x="14" y="4"/>
                  </a:cubicBezTo>
                  <a:cubicBezTo>
                    <a:pt x="4" y="20"/>
                    <a:pt x="4" y="20"/>
                    <a:pt x="4" y="20"/>
                  </a:cubicBezTo>
                  <a:cubicBezTo>
                    <a:pt x="10" y="24"/>
                    <a:pt x="10" y="24"/>
                    <a:pt x="10" y="24"/>
                  </a:cubicBezTo>
                  <a:cubicBezTo>
                    <a:pt x="8" y="26"/>
                    <a:pt x="8" y="28"/>
                    <a:pt x="8" y="30"/>
                  </a:cubicBezTo>
                  <a:cubicBezTo>
                    <a:pt x="0" y="34"/>
                    <a:pt x="0" y="34"/>
                    <a:pt x="0" y="34"/>
                  </a:cubicBezTo>
                  <a:cubicBezTo>
                    <a:pt x="8" y="52"/>
                    <a:pt x="8" y="52"/>
                    <a:pt x="8" y="52"/>
                  </a:cubicBezTo>
                  <a:cubicBezTo>
                    <a:pt x="16" y="48"/>
                    <a:pt x="16" y="48"/>
                    <a:pt x="16" y="48"/>
                  </a:cubicBezTo>
                  <a:cubicBezTo>
                    <a:pt x="16" y="48"/>
                    <a:pt x="18" y="50"/>
                    <a:pt x="18" y="50"/>
                  </a:cubicBezTo>
                  <a:cubicBezTo>
                    <a:pt x="20" y="50"/>
                    <a:pt x="20" y="52"/>
                    <a:pt x="20" y="52"/>
                  </a:cubicBezTo>
                  <a:cubicBezTo>
                    <a:pt x="20" y="60"/>
                    <a:pt x="20" y="60"/>
                    <a:pt x="20" y="60"/>
                  </a:cubicBezTo>
                  <a:cubicBezTo>
                    <a:pt x="37" y="62"/>
                    <a:pt x="37" y="62"/>
                    <a:pt x="37" y="62"/>
                  </a:cubicBezTo>
                  <a:cubicBezTo>
                    <a:pt x="39" y="54"/>
                    <a:pt x="39" y="54"/>
                    <a:pt x="39" y="54"/>
                  </a:cubicBezTo>
                  <a:cubicBezTo>
                    <a:pt x="41" y="54"/>
                    <a:pt x="43" y="52"/>
                    <a:pt x="45" y="52"/>
                  </a:cubicBezTo>
                  <a:cubicBezTo>
                    <a:pt x="51" y="58"/>
                    <a:pt x="51" y="58"/>
                    <a:pt x="51" y="58"/>
                  </a:cubicBezTo>
                  <a:cubicBezTo>
                    <a:pt x="63" y="42"/>
                    <a:pt x="63" y="42"/>
                    <a:pt x="63" y="42"/>
                  </a:cubicBezTo>
                  <a:cubicBezTo>
                    <a:pt x="57" y="38"/>
                    <a:pt x="57" y="38"/>
                    <a:pt x="57" y="38"/>
                  </a:cubicBezTo>
                  <a:cubicBezTo>
                    <a:pt x="57" y="36"/>
                    <a:pt x="57" y="34"/>
                    <a:pt x="57" y="32"/>
                  </a:cubicBezTo>
                  <a:close/>
                  <a:moveTo>
                    <a:pt x="41" y="36"/>
                  </a:moveTo>
                  <a:cubicBezTo>
                    <a:pt x="37" y="42"/>
                    <a:pt x="32" y="42"/>
                    <a:pt x="26" y="38"/>
                  </a:cubicBezTo>
                  <a:cubicBezTo>
                    <a:pt x="22" y="36"/>
                    <a:pt x="22" y="30"/>
                    <a:pt x="24" y="24"/>
                  </a:cubicBezTo>
                  <a:cubicBezTo>
                    <a:pt x="28" y="20"/>
                    <a:pt x="33" y="20"/>
                    <a:pt x="39" y="22"/>
                  </a:cubicBezTo>
                  <a:cubicBezTo>
                    <a:pt x="43" y="26"/>
                    <a:pt x="43" y="32"/>
                    <a:pt x="41" y="36"/>
                  </a:cubicBezTo>
                  <a:close/>
                </a:path>
              </a:pathLst>
            </a:custGeom>
            <a:solidFill>
              <a:srgbClr val="FFFFFF"/>
            </a:solidFill>
            <a:ln>
              <a:noFill/>
            </a:ln>
          </p:spPr>
          <p:txBody>
            <a:bodyPr/>
            <a:lstStyle/>
            <a:p>
              <a:endParaRPr lang="zh-CN">
                <a:latin typeface="Noto Sans S Chinese Medium"/>
                <a:ea typeface="Noto Sans S Chinese Medium"/>
              </a:endParaRPr>
            </a:p>
          </p:txBody>
        </p:sp>
      </p:grpSp>
      <p:grpSp>
        <p:nvGrpSpPr>
          <p:cNvPr id="29" name="PA_淘宝店chenying0907 41"/>
          <p:cNvGrpSpPr/>
          <p:nvPr/>
        </p:nvGrpSpPr>
        <p:grpSpPr>
          <a:xfrm>
            <a:off x="5922014" y="2855316"/>
            <a:ext cx="94184" cy="193384"/>
            <a:chOff x="3782" y="1791"/>
            <a:chExt cx="76" cy="156"/>
          </a:xfrm>
        </p:grpSpPr>
        <p:sp>
          <p:nvSpPr>
            <p:cNvPr id="30" name="淘宝店chenying0907 35"/>
            <p:cNvSpPr/>
            <p:nvPr/>
          </p:nvSpPr>
          <p:spPr>
            <a:xfrm>
              <a:off x="3798" y="1791"/>
              <a:ext cx="44" cy="102"/>
            </a:xfrm>
            <a:custGeom>
              <a:rect l="0" t="0" r="r" b="b"/>
              <a:pathLst>
                <a:path w="44" h="102">
                  <a:moveTo>
                    <a:pt x="44" y="20"/>
                  </a:moveTo>
                  <a:cubicBezTo>
                    <a:pt x="44" y="8"/>
                    <a:pt x="34" y="0"/>
                    <a:pt x="22" y="0"/>
                  </a:cubicBezTo>
                  <a:cubicBezTo>
                    <a:pt x="22" y="0"/>
                    <a:pt x="22" y="0"/>
                    <a:pt x="22" y="0"/>
                  </a:cubicBezTo>
                  <a:cubicBezTo>
                    <a:pt x="10" y="0"/>
                    <a:pt x="0" y="8"/>
                    <a:pt x="0" y="20"/>
                  </a:cubicBezTo>
                  <a:cubicBezTo>
                    <a:pt x="0" y="80"/>
                    <a:pt x="0" y="80"/>
                    <a:pt x="0" y="80"/>
                  </a:cubicBezTo>
                  <a:cubicBezTo>
                    <a:pt x="0" y="92"/>
                    <a:pt x="10" y="102"/>
                    <a:pt x="22" y="102"/>
                  </a:cubicBezTo>
                  <a:cubicBezTo>
                    <a:pt x="22" y="102"/>
                    <a:pt x="22" y="102"/>
                    <a:pt x="22" y="102"/>
                  </a:cubicBezTo>
                  <a:cubicBezTo>
                    <a:pt x="34" y="102"/>
                    <a:pt x="44" y="92"/>
                    <a:pt x="44" y="80"/>
                  </a:cubicBezTo>
                  <a:lnTo>
                    <a:pt x="44" y="20"/>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31" name="淘宝店chenying0907 36"/>
            <p:cNvSpPr/>
            <p:nvPr/>
          </p:nvSpPr>
          <p:spPr>
            <a:xfrm>
              <a:off x="3782" y="1871"/>
              <a:ext cx="76" cy="76"/>
            </a:xfrm>
            <a:custGeom>
              <a:rect l="0" t="0" r="r" b="b"/>
              <a:pathLst>
                <a:path w="76" h="76">
                  <a:moveTo>
                    <a:pt x="76" y="0"/>
                  </a:moveTo>
                  <a:cubicBezTo>
                    <a:pt x="76" y="0"/>
                    <a:pt x="76" y="0"/>
                    <a:pt x="76" y="0"/>
                  </a:cubicBezTo>
                  <a:cubicBezTo>
                    <a:pt x="68" y="0"/>
                    <a:pt x="68" y="0"/>
                    <a:pt x="68" y="0"/>
                  </a:cubicBezTo>
                  <a:cubicBezTo>
                    <a:pt x="68" y="0"/>
                    <a:pt x="68" y="0"/>
                    <a:pt x="68" y="0"/>
                  </a:cubicBezTo>
                  <a:cubicBezTo>
                    <a:pt x="68" y="18"/>
                    <a:pt x="54" y="30"/>
                    <a:pt x="38" y="30"/>
                  </a:cubicBezTo>
                  <a:cubicBezTo>
                    <a:pt x="22" y="30"/>
                    <a:pt x="8" y="18"/>
                    <a:pt x="8" y="0"/>
                  </a:cubicBezTo>
                  <a:cubicBezTo>
                    <a:pt x="8" y="0"/>
                    <a:pt x="8" y="0"/>
                    <a:pt x="8" y="0"/>
                  </a:cubicBezTo>
                  <a:cubicBezTo>
                    <a:pt x="0" y="0"/>
                    <a:pt x="0" y="0"/>
                    <a:pt x="0" y="0"/>
                  </a:cubicBezTo>
                  <a:cubicBezTo>
                    <a:pt x="0" y="0"/>
                    <a:pt x="0" y="0"/>
                    <a:pt x="0" y="0"/>
                  </a:cubicBezTo>
                  <a:cubicBezTo>
                    <a:pt x="0" y="20"/>
                    <a:pt x="14" y="36"/>
                    <a:pt x="34" y="38"/>
                  </a:cubicBezTo>
                  <a:cubicBezTo>
                    <a:pt x="34" y="64"/>
                    <a:pt x="34" y="64"/>
                    <a:pt x="34" y="64"/>
                  </a:cubicBezTo>
                  <a:cubicBezTo>
                    <a:pt x="22" y="64"/>
                    <a:pt x="14" y="70"/>
                    <a:pt x="14" y="76"/>
                  </a:cubicBezTo>
                  <a:cubicBezTo>
                    <a:pt x="60" y="76"/>
                    <a:pt x="60" y="76"/>
                    <a:pt x="60" y="76"/>
                  </a:cubicBezTo>
                  <a:cubicBezTo>
                    <a:pt x="60" y="70"/>
                    <a:pt x="52" y="64"/>
                    <a:pt x="42" y="64"/>
                  </a:cubicBezTo>
                  <a:cubicBezTo>
                    <a:pt x="42" y="38"/>
                    <a:pt x="42" y="38"/>
                    <a:pt x="42" y="38"/>
                  </a:cubicBezTo>
                  <a:cubicBezTo>
                    <a:pt x="62" y="36"/>
                    <a:pt x="76" y="20"/>
                    <a:pt x="76" y="0"/>
                  </a:cubicBezTo>
                  <a:close/>
                </a:path>
              </a:pathLst>
            </a:custGeom>
            <a:solidFill>
              <a:srgbClr val="FFFFFF"/>
            </a:solidFill>
            <a:ln>
              <a:noFill/>
            </a:ln>
          </p:spPr>
          <p:txBody>
            <a:bodyPr/>
            <a:lstStyle/>
            <a:p>
              <a:endParaRPr lang="zh-CN">
                <a:latin typeface="Noto Sans S Chinese Medium"/>
                <a:ea typeface="Noto Sans S Chinese Medium"/>
              </a:endParaRPr>
            </a:p>
          </p:txBody>
        </p:sp>
      </p:grpSp>
      <p:sp>
        <p:nvSpPr>
          <p:cNvPr id="35" name="PA_淘宝店chenying0907 44"/>
          <p:cNvSpPr>
            <a:spLocks noChangeArrowheads="1"/>
          </p:cNvSpPr>
          <p:nvPr/>
        </p:nvSpPr>
        <p:spPr>
          <a:xfrm>
            <a:off x="555626" y="1994516"/>
            <a:ext cx="1870075" cy="677108"/>
          </a:xfrm>
          <a:prstGeom prst="rect">
            <a:avLst/>
          </a:prstGeom>
          <a:noFill/>
          <a:ln>
            <a:noFill/>
          </a:ln>
        </p:spPr>
        <p:txBody>
          <a:bodyPr lIns="0" tIns="0" rIns="0" bIns="0">
            <a:spAutoFit/>
          </a:bodyPr>
          <a:lstStyle/>
          <a:p>
            <a:pPr algn="r"/>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pPr algn="r"/>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sp>
        <p:nvSpPr>
          <p:cNvPr id="36" name="PA_淘宝店chenying0907 45"/>
          <p:cNvSpPr>
            <a:spLocks noChangeArrowheads="1"/>
          </p:cNvSpPr>
          <p:nvPr/>
        </p:nvSpPr>
        <p:spPr>
          <a:xfrm>
            <a:off x="555626" y="3785769"/>
            <a:ext cx="1870075" cy="677108"/>
          </a:xfrm>
          <a:prstGeom prst="rect">
            <a:avLst/>
          </a:prstGeom>
          <a:noFill/>
          <a:ln>
            <a:noFill/>
          </a:ln>
        </p:spPr>
        <p:txBody>
          <a:bodyPr lIns="0" tIns="0" rIns="0" bIns="0">
            <a:spAutoFit/>
          </a:bodyPr>
          <a:lstStyle/>
          <a:p>
            <a:pPr algn="r"/>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pPr algn="r"/>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sp>
        <p:nvSpPr>
          <p:cNvPr id="37" name="PA_淘宝店chenying0907 46"/>
          <p:cNvSpPr>
            <a:spLocks noChangeArrowheads="1"/>
          </p:cNvSpPr>
          <p:nvPr/>
        </p:nvSpPr>
        <p:spPr>
          <a:xfrm>
            <a:off x="6735764" y="1994516"/>
            <a:ext cx="1870075" cy="677108"/>
          </a:xfrm>
          <a:prstGeom prst="rect">
            <a:avLst/>
          </a:prstGeom>
          <a:noFill/>
          <a:ln>
            <a:noFill/>
          </a:ln>
        </p:spPr>
        <p:txBody>
          <a:bodyPr lIns="0" tIns="0" rIns="0" bIns="0">
            <a:spAutoFit/>
          </a:bodyPr>
          <a:lstStyle/>
          <a:p>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sp>
        <p:nvSpPr>
          <p:cNvPr id="38" name="PA_淘宝店chenying0907 47"/>
          <p:cNvSpPr>
            <a:spLocks noChangeArrowheads="1"/>
          </p:cNvSpPr>
          <p:nvPr/>
        </p:nvSpPr>
        <p:spPr>
          <a:xfrm>
            <a:off x="6735764" y="3785769"/>
            <a:ext cx="1870075" cy="677108"/>
          </a:xfrm>
          <a:prstGeom prst="rect">
            <a:avLst/>
          </a:prstGeom>
          <a:noFill/>
          <a:ln>
            <a:noFill/>
          </a:ln>
        </p:spPr>
        <p:txBody>
          <a:bodyPr lIns="0" tIns="0" rIns="0" bIns="0">
            <a:spAutoFit/>
          </a:bodyPr>
          <a:lstStyle/>
          <a:p>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grpSp>
        <p:nvGrpSpPr>
          <p:cNvPr id="39" name="PA_淘宝店chenying0907 39"/>
          <p:cNvGrpSpPr/>
          <p:nvPr/>
        </p:nvGrpSpPr>
        <p:grpSpPr>
          <a:xfrm>
            <a:off x="3635375" y="2029452"/>
            <a:ext cx="1873250" cy="3110873"/>
            <a:chOff x="2290" y="1278"/>
            <a:chExt cx="1180" cy="1959"/>
          </a:xfrm>
          <a:solidFill>
            <a:schemeClr val="bg1">
              <a:lumMod val="95000"/>
            </a:schemeClr>
          </a:solidFill>
        </p:grpSpPr>
        <p:sp>
          <p:nvSpPr>
            <p:cNvPr id="40" name="淘宝店chenying0907 8"/>
            <p:cNvSpPr>
              <a:spLocks noEditPoints="1"/>
            </p:cNvSpPr>
            <p:nvPr/>
          </p:nvSpPr>
          <p:spPr>
            <a:xfrm>
              <a:off x="2290" y="1278"/>
              <a:ext cx="1180" cy="1180"/>
            </a:xfrm>
            <a:custGeom>
              <a:rect l="0" t="0" r="r" b="b"/>
              <a:pathLst>
                <a:path w="1180" h="1180">
                  <a:moveTo>
                    <a:pt x="590" y="0"/>
                  </a:moveTo>
                  <a:cubicBezTo>
                    <a:pt x="263" y="0"/>
                    <a:pt x="0" y="265"/>
                    <a:pt x="0" y="591"/>
                  </a:cubicBezTo>
                  <a:cubicBezTo>
                    <a:pt x="0" y="915"/>
                    <a:pt x="263" y="1180"/>
                    <a:pt x="590" y="1180"/>
                  </a:cubicBezTo>
                  <a:cubicBezTo>
                    <a:pt x="917" y="1180"/>
                    <a:pt x="1180" y="915"/>
                    <a:pt x="1180" y="591"/>
                  </a:cubicBezTo>
                  <a:cubicBezTo>
                    <a:pt x="1180" y="265"/>
                    <a:pt x="917" y="0"/>
                    <a:pt x="590" y="0"/>
                  </a:cubicBezTo>
                  <a:close/>
                  <a:moveTo>
                    <a:pt x="590" y="1116"/>
                  </a:moveTo>
                  <a:cubicBezTo>
                    <a:pt x="299" y="1116"/>
                    <a:pt x="64" y="882"/>
                    <a:pt x="64" y="591"/>
                  </a:cubicBezTo>
                  <a:cubicBezTo>
                    <a:pt x="64" y="300"/>
                    <a:pt x="299" y="64"/>
                    <a:pt x="590" y="64"/>
                  </a:cubicBezTo>
                  <a:cubicBezTo>
                    <a:pt x="881" y="64"/>
                    <a:pt x="1116" y="300"/>
                    <a:pt x="1116" y="591"/>
                  </a:cubicBezTo>
                  <a:cubicBezTo>
                    <a:pt x="1116" y="882"/>
                    <a:pt x="881" y="1116"/>
                    <a:pt x="590" y="1116"/>
                  </a:cubicBezTo>
                  <a:close/>
                </a:path>
              </a:pathLst>
            </a:custGeom>
            <a:grpFill/>
            <a:ln>
              <a:noFill/>
            </a:ln>
          </p:spPr>
          <p:txBody>
            <a:bodyPr/>
            <a:lstStyle/>
            <a:p>
              <a:endParaRPr lang="zh-CN">
                <a:latin typeface="Noto Sans S Chinese Medium"/>
                <a:ea typeface="Noto Sans S Chinese Medium"/>
              </a:endParaRPr>
            </a:p>
          </p:txBody>
        </p:sp>
        <p:sp>
          <p:nvSpPr>
            <p:cNvPr id="41" name="Rectangle 9"/>
            <p:cNvSpPr>
              <a:spLocks noChangeArrowheads="1"/>
            </p:cNvSpPr>
            <p:nvPr/>
          </p:nvSpPr>
          <p:spPr>
            <a:xfrm>
              <a:off x="2794" y="2435"/>
              <a:ext cx="172" cy="181"/>
            </a:xfrm>
            <a:prstGeom prst="rect">
              <a:avLst/>
            </a:prstGeom>
            <a:grpFill/>
            <a:ln>
              <a:noFill/>
            </a:ln>
          </p:spPr>
          <p:txBody>
            <a:bodyPr/>
            <a:lstStyle/>
            <a:p>
              <a:endParaRPr lang="zh-CN">
                <a:latin typeface="Noto Sans S Chinese Medium"/>
                <a:ea typeface="Noto Sans S Chinese Medium"/>
              </a:endParaRPr>
            </a:p>
          </p:txBody>
        </p:sp>
        <p:sp>
          <p:nvSpPr>
            <p:cNvPr id="42" name="Rectangle 10"/>
            <p:cNvSpPr>
              <a:spLocks noChangeArrowheads="1"/>
            </p:cNvSpPr>
            <p:nvPr/>
          </p:nvSpPr>
          <p:spPr>
            <a:xfrm>
              <a:off x="2727" y="2564"/>
              <a:ext cx="306" cy="673"/>
            </a:xfrm>
            <a:prstGeom prst="rect">
              <a:avLst/>
            </a:prstGeom>
            <a:grpFill/>
            <a:ln>
              <a:noFill/>
            </a:ln>
          </p:spPr>
          <p:txBody>
            <a:bodyPr/>
            <a:lstStyle/>
            <a:p>
              <a:endParaRPr lang="zh-CN">
                <a:latin typeface="Noto Sans S Chinese Medium"/>
                <a:ea typeface="Noto Sans S Chinese Medium"/>
              </a:endParaRPr>
            </a:p>
          </p:txBody>
        </p:sp>
      </p:grpSp>
      <p:grpSp>
        <p:nvGrpSpPr>
          <p:cNvPr id="43" name="PA_淘宝店chenying0907 56"/>
          <p:cNvGrpSpPr/>
          <p:nvPr/>
        </p:nvGrpSpPr>
        <p:grpSpPr>
          <a:xfrm>
            <a:off x="-9190" y="0"/>
            <a:ext cx="620750" cy="791858"/>
            <a:chOff x="0" y="-21236"/>
            <a:chExt cx="3311527" cy="4224338"/>
          </a:xfrm>
        </p:grpSpPr>
        <p:sp>
          <p:nvSpPr>
            <p:cNvPr id="44"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45"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46"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47" name="PA_文本框 4"/>
          <p:cNvSpPr txBox="1">
            <a:spLocks noChangeArrowheads="1"/>
          </p:cNvSpPr>
          <p:nvPr/>
        </p:nvSpPr>
        <p:spPr>
          <a:xfrm>
            <a:off x="535359" y="184337"/>
            <a:ext cx="2236511" cy="400110"/>
          </a:xfrm>
          <a:prstGeom prst="rect">
            <a:avLst/>
          </a:prstGeom>
          <a:noFill/>
          <a:ln>
            <a:noFill/>
          </a:ln>
        </p:spPr>
        <p:txBody>
          <a:bodyPr wrap="non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48" name="PA_文本框 5"/>
          <p:cNvSpPr txBox="1">
            <a:spLocks noChangeArrowheads="1"/>
          </p:cNvSpPr>
          <p:nvPr/>
        </p:nvSpPr>
        <p:spPr>
          <a:xfrm>
            <a:off x="535359" y="509426"/>
            <a:ext cx="2071401" cy="215444"/>
          </a:xfrm>
          <a:prstGeom prst="rect">
            <a:avLst/>
          </a:prstGeom>
          <a:noFill/>
          <a:ln>
            <a:noFill/>
          </a:ln>
        </p:spPr>
        <p:txBody>
          <a:bodyPr wrap="non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3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6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9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12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15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60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9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nodeType="withEffect">
                                  <p:stCondLst>
                                    <p:cond delay="120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nodeType="withEffect">
                                  <p:stCondLst>
                                    <p:cond delay="15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3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nodeType="withEffect">
                                  <p:stCondLst>
                                    <p:cond delay="60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nodeType="withEffect">
                                  <p:stCondLst>
                                    <p:cond delay="90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120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nodeType="withEffect">
                                  <p:stCondLst>
                                    <p:cond delay="150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par>
                                <p:cTn id="83" presetID="10" presetClass="entr" presetSubtype="0" fill="hold" nodeType="withEffect">
                                  <p:stCondLst>
                                    <p:cond delay="30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par>
                                <p:cTn id="86" presetID="10" presetClass="entr" presetSubtype="0" fill="hold" nodeType="withEffect">
                                  <p:stCondLst>
                                    <p:cond delay="60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21"/>
          <p:cNvGrpSpPr/>
          <p:nvPr/>
        </p:nvGrpSpPr>
        <p:grpSpPr>
          <a:xfrm>
            <a:off x="5832473" y="-21235"/>
            <a:ext cx="3311527" cy="5164735"/>
            <a:chOff x="5832473" y="-21235"/>
            <a:chExt cx="3311527" cy="5164735"/>
          </a:xfrm>
        </p:grpSpPr>
        <p:sp>
          <p:nvSpPr>
            <p:cNvPr id="3" name="淘宝店chenying0907 36"/>
            <p:cNvSpPr/>
            <p:nvPr/>
          </p:nvSpPr>
          <p:spPr>
            <a:xfrm rot="16200000">
              <a:off x="7445263" y="403114"/>
              <a:ext cx="2123086" cy="1274387"/>
            </a:xfrm>
            <a:custGeom>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a:lstStyle/>
            <a:p>
              <a:endParaRPr lang="zh-CN"/>
            </a:p>
          </p:txBody>
        </p:sp>
        <p:sp>
          <p:nvSpPr>
            <p:cNvPr id="4" name="淘宝店chenying0907 37"/>
            <p:cNvSpPr/>
            <p:nvPr/>
          </p:nvSpPr>
          <p:spPr>
            <a:xfrm rot="16200000">
              <a:off x="5568154" y="1183482"/>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F1CFCD"/>
            </a:solidFill>
            <a:ln>
              <a:noFill/>
            </a:ln>
          </p:spPr>
          <p:txBody>
            <a:bodyPr vert="horz" wrap="square" lIns="91440" tIns="45720" rIns="91440" bIns="45720" numCol="1" anchor="t" anchorCtr="0"/>
            <a:lstStyle/>
            <a:p>
              <a:endParaRPr lang="zh-CN"/>
            </a:p>
          </p:txBody>
        </p:sp>
        <p:sp>
          <p:nvSpPr>
            <p:cNvPr id="5" name="淘宝店chenying0907 38"/>
            <p:cNvSpPr/>
            <p:nvPr/>
          </p:nvSpPr>
          <p:spPr>
            <a:xfrm rot="16200000">
              <a:off x="6636541" y="2759869"/>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9E7E3"/>
            </a:solidFill>
            <a:ln>
              <a:noFill/>
            </a:ln>
          </p:spPr>
          <p:txBody>
            <a:bodyPr vert="horz" wrap="square" lIns="91440" tIns="45720" rIns="91440" bIns="45720" numCol="1" anchor="t" anchorCtr="0"/>
            <a:lstStyle/>
            <a:p>
              <a:endParaRPr lang="zh-CN"/>
            </a:p>
          </p:txBody>
        </p:sp>
        <p:sp>
          <p:nvSpPr>
            <p:cNvPr id="6" name="淘宝店chenying0907 39"/>
            <p:cNvSpPr/>
            <p:nvPr/>
          </p:nvSpPr>
          <p:spPr>
            <a:xfrm rot="16200000">
              <a:off x="7785893" y="3785394"/>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E5AAA4"/>
            </a:solidFill>
            <a:ln>
              <a:noFill/>
            </a:ln>
          </p:spPr>
          <p:txBody>
            <a:bodyPr vert="horz" wrap="square" lIns="91440" tIns="45720" rIns="91440" bIns="45720" numCol="1" anchor="t" anchorCtr="0"/>
            <a:lstStyle/>
            <a:p>
              <a:endParaRPr lang="zh-CN"/>
            </a:p>
          </p:txBody>
        </p:sp>
      </p:grpSp>
      <p:sp>
        <p:nvSpPr>
          <p:cNvPr id="7" name="PA_淘宝店chenying0907 13"/>
          <p:cNvSpPr/>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txBody>
          <a:bodyPr anchor="ctr"/>
          <a:lstStyle/>
          <a:p>
            <a:pPr algn="ctr"/>
            <a:endParaRPr lang="zh-CN">
              <a:solidFill>
                <a:schemeClr val="lt1"/>
              </a:solidFill>
            </a:endParaRPr>
          </a:p>
        </p:txBody>
      </p:sp>
      <p:sp>
        <p:nvSpPr>
          <p:cNvPr id="8" name="PA_文本框 16"/>
          <p:cNvSpPr txBox="1"/>
          <p:nvPr/>
        </p:nvSpPr>
        <p:spPr>
          <a:xfrm>
            <a:off x="1841644" y="2126925"/>
            <a:ext cx="899396" cy="830997"/>
          </a:xfrm>
          <a:prstGeom prst="rect">
            <a:avLst/>
          </a:prstGeom>
          <a:noFill/>
        </p:spPr>
        <p:txBody>
          <a:bodyPr wrap="square">
            <a:spAutoFit/>
          </a:bodyPr>
          <a:lstStyle/>
          <a:p>
            <a:r>
              <a:rPr lang="en-US" sz="4800">
                <a:solidFill>
                  <a:schemeClr val="bg1">
                    <a:lumMod val="50000"/>
                  </a:schemeClr>
                </a:solidFill>
                <a:latin typeface="Noto Sans S Chinese Medium"/>
                <a:ea typeface="Noto Sans S Chinese Medium"/>
              </a:rPr>
              <a:t>04</a:t>
            </a:r>
            <a:endParaRPr lang="zh-CN" sz="4800">
              <a:solidFill>
                <a:schemeClr val="bg1">
                  <a:lumMod val="50000"/>
                </a:schemeClr>
              </a:solidFill>
              <a:latin typeface="Noto Sans S Chinese Medium"/>
              <a:ea typeface="Noto Sans S Chinese Medium"/>
            </a:endParaRPr>
          </a:p>
        </p:txBody>
      </p:sp>
      <p:sp>
        <p:nvSpPr>
          <p:cNvPr id="9" name="PA_文本框 17"/>
          <p:cNvSpPr txBox="1"/>
          <p:nvPr/>
        </p:nvSpPr>
        <p:spPr>
          <a:xfrm>
            <a:off x="3524160" y="1896092"/>
            <a:ext cx="2031325" cy="461665"/>
          </a:xfrm>
          <a:prstGeom prst="rect">
            <a:avLst/>
          </a:prstGeom>
          <a:noFill/>
        </p:spPr>
        <p:txBody>
          <a:bodyPr wrap="none">
            <a:spAutoFit/>
          </a:bodyPr>
          <a:lstStyle/>
          <a:p>
            <a:r>
              <a:rPr lang="zh-CN" sz="2400">
                <a:solidFill>
                  <a:schemeClr val="bg1">
                    <a:lumMod val="50000"/>
                  </a:schemeClr>
                </a:solidFill>
                <a:latin typeface="Noto Sans S Chinese Medium"/>
                <a:ea typeface="Noto Sans S Chinese Medium"/>
              </a:rPr>
              <a:t>相关标题文字</a:t>
            </a:r>
            <a:endParaRPr lang="zh-CN" sz="2400">
              <a:solidFill>
                <a:schemeClr val="bg1">
                  <a:lumMod val="50000"/>
                </a:schemeClr>
              </a:solidFill>
              <a:latin typeface="Noto Sans S Chinese Medium"/>
              <a:ea typeface="Noto Sans S Chinese Medium"/>
            </a:endParaRPr>
          </a:p>
        </p:txBody>
      </p:sp>
      <p:grpSp>
        <p:nvGrpSpPr>
          <p:cNvPr id="10" name="PA_淘宝店chenying0907 18"/>
          <p:cNvGrpSpPr/>
          <p:nvPr/>
        </p:nvGrpSpPr>
        <p:grpSpPr>
          <a:xfrm>
            <a:off x="2243226" y="2221456"/>
            <a:ext cx="528300" cy="710884"/>
            <a:chOff x="4211960" y="594800"/>
            <a:chExt cx="374475" cy="662059"/>
          </a:xfrm>
        </p:grpSpPr>
        <p:sp>
          <p:nvSpPr>
            <p:cNvPr id="11" name="直角三角形 10"/>
            <p:cNvSpPr/>
            <p:nvPr/>
          </p:nvSpPr>
          <p:spPr>
            <a:xfrm rot="16200000">
              <a:off x="4068168" y="738592"/>
              <a:ext cx="662059" cy="374475"/>
            </a:xfrm>
            <a:prstGeom prst="rtTriangle">
              <a:avLst/>
            </a:prstGeom>
            <a:solidFill>
              <a:schemeClr val="bg1"/>
            </a:solidFill>
            <a:ln>
              <a:noFill/>
            </a:ln>
          </p:spPr>
          <p:txBody>
            <a:bodyPr anchor="ctr"/>
            <a:lstStyle/>
            <a:p>
              <a:pPr algn="ctr"/>
              <a:endParaRPr lang="zh-CN">
                <a:solidFill>
                  <a:schemeClr val="lt1"/>
                </a:solidFill>
                <a:latin typeface="Noto Sans S Chinese Medium"/>
                <a:ea typeface="Noto Sans S Chinese Medium"/>
              </a:endParaRPr>
            </a:p>
          </p:txBody>
        </p:sp>
        <p:cxnSp>
          <p:nvCxnSpPr>
            <p:cNvPr id="12" name="直接连接符 20"/>
            <p:cNvCxnSpPr>
              <a:stCxn id="11" idx="4"/>
              <a:endCxn id="11" idx="0"/>
            </p:cNvCxnSpPr>
            <p:nvPr/>
          </p:nvCxnSpPr>
          <p:spPr>
            <a:xfrm flipH="1">
              <a:off x="4211960" y="594800"/>
              <a:ext cx="374475" cy="662059"/>
            </a:xfrm>
            <a:prstGeom prst="line">
              <a:avLst/>
            </a:prstGeom>
            <a:ln w="6350" cap="rnd">
              <a:solidFill>
                <a:schemeClr val="accent3"/>
              </a:solidFill>
              <a:prstDash val="solid"/>
              <a:miter/>
            </a:ln>
          </p:spPr>
        </p:cxnSp>
      </p:grpSp>
      <p:sp>
        <p:nvSpPr>
          <p:cNvPr id="13" name="PA_淘宝店chenying0907 23"/>
          <p:cNvSpPr/>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p:txBody>
      </p:sp>
      <p:pic>
        <p:nvPicPr>
          <p:cNvPr id="14" name="图片 13"/>
          <p:cNvPicPr>
            <a:picLocks noChangeAspect="1"/>
          </p:cNvPicPr>
          <p:nvPr/>
        </p:nvPicPr>
        <p:blipFill>
          <a:blip r:embed="rId3"/>
          <a:stretch/>
        </p:blipFill>
        <p:spPr>
          <a:xfrm>
            <a:off x="6012873" y="1316182"/>
            <a:ext cx="2161309" cy="24384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6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9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1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淘宝店chenying0907 9"/>
          <p:cNvGrpSpPr/>
          <p:nvPr/>
        </p:nvGrpSpPr>
        <p:grpSpPr>
          <a:xfrm>
            <a:off x="1" y="-21236"/>
            <a:ext cx="3311528" cy="5164737"/>
            <a:chOff x="-1" y="-21236"/>
            <a:chExt cx="3311528" cy="5164737"/>
          </a:xfrm>
        </p:grpSpPr>
        <p:sp>
          <p:nvSpPr>
            <p:cNvPr id="5" name="淘宝店chenying0907 36"/>
            <p:cNvSpPr/>
            <p:nvPr/>
          </p:nvSpPr>
          <p:spPr>
            <a:xfrm rot="5400000">
              <a:off x="-424350" y="3444764"/>
              <a:ext cx="2123086" cy="1274387"/>
            </a:xfrm>
            <a:custGeom>
              <a:rect l="l" t="t" r="r" b="b"/>
              <a:pathLst>
                <a:path w="2123086" h="1274387">
                  <a:moveTo>
                    <a:pt x="0" y="252037"/>
                  </a:moveTo>
                  <a:lnTo>
                    <a:pt x="2123086" y="0"/>
                  </a:lnTo>
                  <a:lnTo>
                    <a:pt x="2123086" y="1274387"/>
                  </a:lnTo>
                  <a:lnTo>
                    <a:pt x="1182688" y="1274387"/>
                  </a:lnTo>
                  <a:close/>
                </a:path>
              </a:pathLst>
            </a:custGeom>
            <a:solidFill>
              <a:srgbClr val="DBACA5"/>
            </a:solidFill>
            <a:ln>
              <a:noFill/>
            </a:ln>
          </p:spPr>
          <p:txBody>
            <a:bodyPr vert="horz" wrap="square" lIns="91440" tIns="45720" rIns="91440" bIns="45720" numCol="1" anchor="t" anchorCtr="0"/>
            <a:lstStyle/>
            <a:p>
              <a:endParaRPr lang="zh-CN"/>
            </a:p>
          </p:txBody>
        </p:sp>
        <p:sp>
          <p:nvSpPr>
            <p:cNvPr id="6"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ACFCD"/>
            </a:solidFill>
            <a:ln>
              <a:noFill/>
            </a:ln>
          </p:spPr>
          <p:txBody>
            <a:bodyPr vert="horz" wrap="square" lIns="91440" tIns="45720" rIns="91440" bIns="45720" numCol="1" anchor="t" anchorCtr="0"/>
            <a:lstStyle/>
            <a:p>
              <a:endParaRPr lang="zh-CN"/>
            </a:p>
          </p:txBody>
        </p:sp>
        <p:sp>
          <p:nvSpPr>
            <p:cNvPr id="7"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p>
          </p:txBody>
        </p:sp>
        <p:sp>
          <p:nvSpPr>
            <p:cNvPr id="8"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9ABA4"/>
            </a:solidFill>
            <a:ln>
              <a:noFill/>
            </a:ln>
          </p:spPr>
          <p:txBody>
            <a:bodyPr vert="horz" wrap="square" lIns="91440" tIns="45720" rIns="91440" bIns="45720" numCol="1" anchor="t" anchorCtr="0"/>
            <a:lstStyle/>
            <a:p>
              <a:endParaRPr lang="zh-CN"/>
            </a:p>
          </p:txBody>
        </p:sp>
      </p:grpSp>
      <p:sp>
        <p:nvSpPr>
          <p:cNvPr id="9" name="PA_淘宝店chenying0907 10"/>
          <p:cNvSpPr/>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txBody>
          <a:bodyPr anchor="ctr"/>
          <a:lstStyle/>
          <a:p>
            <a:pPr algn="ctr"/>
            <a:endParaRPr lang="zh-CN">
              <a:solidFill>
                <a:schemeClr val="lt1"/>
              </a:solidFill>
              <a:latin typeface="Noto Sans S Chinese Medium"/>
              <a:ea typeface="Noto Sans S Chinese Medium"/>
            </a:endParaRPr>
          </a:p>
        </p:txBody>
      </p:sp>
      <p:sp>
        <p:nvSpPr>
          <p:cNvPr id="10" name="PA_文本框 11"/>
          <p:cNvSpPr txBox="1"/>
          <p:nvPr/>
        </p:nvSpPr>
        <p:spPr>
          <a:xfrm>
            <a:off x="695359" y="3403384"/>
            <a:ext cx="1091848" cy="584775"/>
          </a:xfrm>
          <a:prstGeom prst="rect">
            <a:avLst/>
          </a:prstGeom>
          <a:noFill/>
        </p:spPr>
        <p:txBody>
          <a:bodyPr wrap="square" lIns="0" rIns="0">
            <a:spAutoFit/>
          </a:bodyPr>
          <a:lstStyle/>
          <a:p>
            <a:pPr algn="dist"/>
            <a:r>
              <a:rPr lang="zh-CN" sz="3200">
                <a:ln>
                  <a:noFill/>
                </a:ln>
                <a:solidFill>
                  <a:srgbClr val="D9ABA4"/>
                </a:solidFill>
                <a:latin typeface="Noto Sans S Chinese Medium"/>
                <a:ea typeface="Noto Sans S Chinese Medium"/>
              </a:rPr>
              <a:t>目录</a:t>
            </a:r>
            <a:endParaRPr lang="zh-CN" sz="3200">
              <a:ln>
                <a:noFill/>
              </a:ln>
              <a:solidFill>
                <a:srgbClr val="D9ABA4"/>
              </a:solidFill>
              <a:latin typeface="Noto Sans S Chinese Medium"/>
              <a:ea typeface="Noto Sans S Chinese Medium"/>
            </a:endParaRPr>
          </a:p>
        </p:txBody>
      </p:sp>
      <p:sp>
        <p:nvSpPr>
          <p:cNvPr id="11" name="PA_文本框 12"/>
          <p:cNvSpPr txBox="1"/>
          <p:nvPr/>
        </p:nvSpPr>
        <p:spPr>
          <a:xfrm>
            <a:off x="695359" y="3928625"/>
            <a:ext cx="1091848" cy="276999"/>
          </a:xfrm>
          <a:prstGeom prst="rect">
            <a:avLst/>
          </a:prstGeom>
          <a:noFill/>
        </p:spPr>
        <p:txBody>
          <a:bodyPr wrap="square" lIns="0" rIns="0">
            <a:spAutoFit/>
          </a:bodyPr>
          <a:lstStyle/>
          <a:p>
            <a:pPr algn="dist"/>
            <a:r>
              <a:rPr lang="en-US" sz="1200">
                <a:ln>
                  <a:noFill/>
                </a:ln>
                <a:solidFill>
                  <a:schemeClr val="bg1">
                    <a:lumMod val="50000"/>
                  </a:schemeClr>
                </a:solidFill>
                <a:latin typeface="Noto Sans S Chinese Medium"/>
                <a:ea typeface="Noto Sans S Chinese Medium"/>
              </a:rPr>
              <a:t>CONTENTS</a:t>
            </a:r>
            <a:endParaRPr lang="zh-CN" sz="1200">
              <a:ln>
                <a:noFill/>
              </a:ln>
              <a:solidFill>
                <a:schemeClr val="bg1">
                  <a:lumMod val="50000"/>
                </a:schemeClr>
              </a:solidFill>
              <a:latin typeface="Noto Sans S Chinese Medium"/>
              <a:ea typeface="Noto Sans S Chinese Medium"/>
            </a:endParaRPr>
          </a:p>
        </p:txBody>
      </p:sp>
      <p:grpSp>
        <p:nvGrpSpPr>
          <p:cNvPr id="12" name="PA_淘宝店chenying0907 1"/>
          <p:cNvGrpSpPr/>
          <p:nvPr/>
        </p:nvGrpSpPr>
        <p:grpSpPr>
          <a:xfrm>
            <a:off x="4241135" y="664220"/>
            <a:ext cx="2058333" cy="523220"/>
            <a:chOff x="4241135" y="664220"/>
            <a:chExt cx="2058333" cy="523220"/>
          </a:xfrm>
        </p:grpSpPr>
        <p:sp>
          <p:nvSpPr>
            <p:cNvPr id="13" name="PA_文本框 16"/>
            <p:cNvSpPr txBox="1"/>
            <p:nvPr/>
          </p:nvSpPr>
          <p:spPr>
            <a:xfrm>
              <a:off x="4241135" y="664220"/>
              <a:ext cx="595035" cy="523220"/>
            </a:xfrm>
            <a:prstGeom prst="rect">
              <a:avLst/>
            </a:prstGeom>
            <a:noFill/>
          </p:spPr>
          <p:txBody>
            <a:bodyPr wrap="none">
              <a:spAutoFit/>
            </a:bodyPr>
            <a:lstStyle/>
            <a:p>
              <a:r>
                <a:rPr lang="en-US" sz="2800">
                  <a:solidFill>
                    <a:schemeClr val="bg1">
                      <a:lumMod val="50000"/>
                    </a:schemeClr>
                  </a:solidFill>
                  <a:latin typeface="Noto Sans S Chinese Medium"/>
                  <a:ea typeface="Noto Sans S Chinese Medium"/>
                </a:rPr>
                <a:t>01</a:t>
              </a:r>
              <a:endParaRPr lang="zh-CN" sz="2800">
                <a:solidFill>
                  <a:schemeClr val="bg1">
                    <a:lumMod val="50000"/>
                  </a:schemeClr>
                </a:solidFill>
                <a:latin typeface="Noto Sans S Chinese Medium"/>
                <a:ea typeface="Noto Sans S Chinese Medium"/>
              </a:endParaRPr>
            </a:p>
          </p:txBody>
        </p:sp>
        <p:sp>
          <p:nvSpPr>
            <p:cNvPr id="14" name="PA_文本框 17"/>
            <p:cNvSpPr txBox="1"/>
            <p:nvPr/>
          </p:nvSpPr>
          <p:spPr>
            <a:xfrm>
              <a:off x="5076056" y="741164"/>
              <a:ext cx="1223412" cy="300082"/>
            </a:xfrm>
            <a:prstGeom prst="rect">
              <a:avLst/>
            </a:prstGeom>
            <a:noFill/>
          </p:spPr>
          <p:txBody>
            <a:bodyPr wrap="none">
              <a:spAutoFit/>
            </a:bodyPr>
            <a:lstStyle/>
            <a:p>
              <a:r>
                <a:rPr lang="zh-CN">
                  <a:solidFill>
                    <a:schemeClr val="bg1">
                      <a:lumMod val="50000"/>
                    </a:schemeClr>
                  </a:solidFill>
                  <a:latin typeface="Noto Sans S Chinese Medium"/>
                  <a:ea typeface="Noto Sans S Chinese Medium"/>
                </a:rPr>
                <a:t>相关标题文字</a:t>
              </a:r>
              <a:endParaRPr lang="zh-CN">
                <a:solidFill>
                  <a:schemeClr val="bg1">
                    <a:lumMod val="50000"/>
                  </a:schemeClr>
                </a:solidFill>
                <a:latin typeface="Noto Sans S Chinese Medium"/>
                <a:ea typeface="Noto Sans S Chinese Medium"/>
              </a:endParaRPr>
            </a:p>
          </p:txBody>
        </p:sp>
        <p:grpSp>
          <p:nvGrpSpPr>
            <p:cNvPr id="15" name="PA_淘宝店chenying0907 39"/>
            <p:cNvGrpSpPr/>
            <p:nvPr/>
          </p:nvGrpSpPr>
          <p:grpSpPr>
            <a:xfrm>
              <a:off x="4542184" y="719179"/>
              <a:ext cx="307149" cy="413301"/>
              <a:chOff x="4211960" y="594800"/>
              <a:chExt cx="374475" cy="662059"/>
            </a:xfrm>
          </p:grpSpPr>
          <p:sp>
            <p:nvSpPr>
              <p:cNvPr id="16" name="直角三角形 15"/>
              <p:cNvSpPr/>
              <p:nvPr/>
            </p:nvSpPr>
            <p:spPr>
              <a:xfrm rot="16200000">
                <a:off x="4068168" y="738592"/>
                <a:ext cx="662059" cy="374475"/>
              </a:xfrm>
              <a:prstGeom prst="rtTriangle">
                <a:avLst/>
              </a:prstGeom>
              <a:solidFill>
                <a:schemeClr val="bg1"/>
              </a:solidFill>
              <a:ln>
                <a:noFill/>
              </a:ln>
            </p:spPr>
            <p:txBody>
              <a:bodyPr anchor="ctr"/>
              <a:lstStyle/>
              <a:p>
                <a:pPr algn="ctr"/>
                <a:endParaRPr lang="zh-CN">
                  <a:solidFill>
                    <a:schemeClr val="lt1"/>
                  </a:solidFill>
                  <a:latin typeface="Noto Sans S Chinese Medium"/>
                  <a:ea typeface="Noto Sans S Chinese Medium"/>
                </a:endParaRPr>
              </a:p>
            </p:txBody>
          </p:sp>
          <p:cxnSp>
            <p:nvCxnSpPr>
              <p:cNvPr id="17" name="直接连接符 19"/>
              <p:cNvCxnSpPr>
                <a:stCxn id="16" idx="4"/>
                <a:endCxn id="16" idx="0"/>
              </p:cNvCxnSpPr>
              <p:nvPr/>
            </p:nvCxnSpPr>
            <p:spPr>
              <a:xfrm flipH="1">
                <a:off x="4211960" y="594800"/>
                <a:ext cx="374475" cy="662059"/>
              </a:xfrm>
              <a:prstGeom prst="line">
                <a:avLst/>
              </a:prstGeom>
              <a:ln w="6350" cap="rnd">
                <a:solidFill>
                  <a:schemeClr val="accent3"/>
                </a:solidFill>
                <a:prstDash val="solid"/>
                <a:miter/>
              </a:ln>
            </p:spPr>
          </p:cxnSp>
        </p:grpSp>
      </p:grpSp>
      <p:grpSp>
        <p:nvGrpSpPr>
          <p:cNvPr id="18" name="PA_淘宝店chenying0907 6"/>
          <p:cNvGrpSpPr/>
          <p:nvPr/>
        </p:nvGrpSpPr>
        <p:grpSpPr>
          <a:xfrm>
            <a:off x="4241135" y="1479560"/>
            <a:ext cx="2058333" cy="523220"/>
            <a:chOff x="4241135" y="1479560"/>
            <a:chExt cx="2058333" cy="523220"/>
          </a:xfrm>
        </p:grpSpPr>
        <p:sp>
          <p:nvSpPr>
            <p:cNvPr id="19" name="PA_文本框 21"/>
            <p:cNvSpPr txBox="1"/>
            <p:nvPr/>
          </p:nvSpPr>
          <p:spPr>
            <a:xfrm>
              <a:off x="4241135" y="1479560"/>
              <a:ext cx="595035" cy="523220"/>
            </a:xfrm>
            <a:prstGeom prst="rect">
              <a:avLst/>
            </a:prstGeom>
            <a:noFill/>
          </p:spPr>
          <p:txBody>
            <a:bodyPr wrap="none">
              <a:spAutoFit/>
            </a:bodyPr>
            <a:lstStyle/>
            <a:p>
              <a:r>
                <a:rPr lang="en-US" sz="2800">
                  <a:solidFill>
                    <a:schemeClr val="bg1">
                      <a:lumMod val="50000"/>
                    </a:schemeClr>
                  </a:solidFill>
                  <a:latin typeface="Noto Sans S Chinese Medium"/>
                  <a:ea typeface="Noto Sans S Chinese Medium"/>
                </a:rPr>
                <a:t>02</a:t>
              </a:r>
              <a:endParaRPr lang="zh-CN" sz="2800">
                <a:solidFill>
                  <a:schemeClr val="bg1">
                    <a:lumMod val="50000"/>
                  </a:schemeClr>
                </a:solidFill>
                <a:latin typeface="Noto Sans S Chinese Medium"/>
                <a:ea typeface="Noto Sans S Chinese Medium"/>
              </a:endParaRPr>
            </a:p>
          </p:txBody>
        </p:sp>
        <p:sp>
          <p:nvSpPr>
            <p:cNvPr id="20" name="PA_文本框 22"/>
            <p:cNvSpPr txBox="1"/>
            <p:nvPr/>
          </p:nvSpPr>
          <p:spPr>
            <a:xfrm>
              <a:off x="5076056" y="1556504"/>
              <a:ext cx="1223412" cy="300082"/>
            </a:xfrm>
            <a:prstGeom prst="rect">
              <a:avLst/>
            </a:prstGeom>
            <a:noFill/>
          </p:spPr>
          <p:txBody>
            <a:bodyPr wrap="none">
              <a:spAutoFit/>
            </a:bodyPr>
            <a:lstStyle/>
            <a:p>
              <a:r>
                <a:rPr lang="zh-CN">
                  <a:solidFill>
                    <a:schemeClr val="bg1">
                      <a:lumMod val="50000"/>
                    </a:schemeClr>
                  </a:solidFill>
                  <a:latin typeface="Noto Sans S Chinese Medium"/>
                  <a:ea typeface="Noto Sans S Chinese Medium"/>
                </a:rPr>
                <a:t>相关标题文字</a:t>
              </a:r>
              <a:endParaRPr lang="zh-CN">
                <a:solidFill>
                  <a:schemeClr val="bg1">
                    <a:lumMod val="50000"/>
                  </a:schemeClr>
                </a:solidFill>
                <a:latin typeface="Noto Sans S Chinese Medium"/>
                <a:ea typeface="Noto Sans S Chinese Medium"/>
              </a:endParaRPr>
            </a:p>
          </p:txBody>
        </p:sp>
        <p:grpSp>
          <p:nvGrpSpPr>
            <p:cNvPr id="21" name="PA_淘宝店chenying0907 40"/>
            <p:cNvGrpSpPr/>
            <p:nvPr/>
          </p:nvGrpSpPr>
          <p:grpSpPr>
            <a:xfrm>
              <a:off x="4542184" y="1534519"/>
              <a:ext cx="307149" cy="413301"/>
              <a:chOff x="4211960" y="594800"/>
              <a:chExt cx="374475" cy="662059"/>
            </a:xfrm>
          </p:grpSpPr>
          <p:sp>
            <p:nvSpPr>
              <p:cNvPr id="22" name="直角三角形 21"/>
              <p:cNvSpPr/>
              <p:nvPr/>
            </p:nvSpPr>
            <p:spPr>
              <a:xfrm rot="16200000">
                <a:off x="4068168" y="738592"/>
                <a:ext cx="662059" cy="374475"/>
              </a:xfrm>
              <a:prstGeom prst="rtTriangle">
                <a:avLst/>
              </a:prstGeom>
              <a:solidFill>
                <a:schemeClr val="bg1"/>
              </a:solidFill>
              <a:ln>
                <a:noFill/>
              </a:ln>
            </p:spPr>
            <p:txBody>
              <a:bodyPr anchor="ctr"/>
              <a:lstStyle/>
              <a:p>
                <a:pPr algn="ctr"/>
                <a:endParaRPr lang="zh-CN">
                  <a:solidFill>
                    <a:schemeClr val="lt1"/>
                  </a:solidFill>
                  <a:latin typeface="Noto Sans S Chinese Medium"/>
                  <a:ea typeface="Noto Sans S Chinese Medium"/>
                </a:endParaRPr>
              </a:p>
            </p:txBody>
          </p:sp>
          <p:cxnSp>
            <p:nvCxnSpPr>
              <p:cNvPr id="23" name="直接连接符 42"/>
              <p:cNvCxnSpPr>
                <a:stCxn id="22" idx="4"/>
                <a:endCxn id="22" idx="0"/>
              </p:cNvCxnSpPr>
              <p:nvPr/>
            </p:nvCxnSpPr>
            <p:spPr>
              <a:xfrm flipH="1">
                <a:off x="4211960" y="594800"/>
                <a:ext cx="374475" cy="662059"/>
              </a:xfrm>
              <a:prstGeom prst="line">
                <a:avLst/>
              </a:prstGeom>
              <a:ln w="6350" cap="rnd">
                <a:solidFill>
                  <a:schemeClr val="accent3"/>
                </a:solidFill>
                <a:prstDash val="solid"/>
                <a:miter/>
              </a:ln>
            </p:spPr>
          </p:cxnSp>
        </p:grpSp>
      </p:grpSp>
      <p:grpSp>
        <p:nvGrpSpPr>
          <p:cNvPr id="24" name="PA_淘宝店chenying0907 7"/>
          <p:cNvGrpSpPr/>
          <p:nvPr/>
        </p:nvGrpSpPr>
        <p:grpSpPr>
          <a:xfrm>
            <a:off x="4241135" y="2310140"/>
            <a:ext cx="2058333" cy="523220"/>
            <a:chOff x="4241135" y="2310140"/>
            <a:chExt cx="2058333" cy="523220"/>
          </a:xfrm>
        </p:grpSpPr>
        <p:sp>
          <p:nvSpPr>
            <p:cNvPr id="25" name="PA_文本框 24"/>
            <p:cNvSpPr txBox="1"/>
            <p:nvPr/>
          </p:nvSpPr>
          <p:spPr>
            <a:xfrm>
              <a:off x="4241135" y="2310140"/>
              <a:ext cx="595035" cy="523220"/>
            </a:xfrm>
            <a:prstGeom prst="rect">
              <a:avLst/>
            </a:prstGeom>
            <a:noFill/>
          </p:spPr>
          <p:txBody>
            <a:bodyPr wrap="none">
              <a:spAutoFit/>
            </a:bodyPr>
            <a:lstStyle/>
            <a:p>
              <a:r>
                <a:rPr lang="en-US" sz="2800">
                  <a:solidFill>
                    <a:schemeClr val="bg1">
                      <a:lumMod val="50000"/>
                    </a:schemeClr>
                  </a:solidFill>
                  <a:latin typeface="Noto Sans S Chinese Medium"/>
                  <a:ea typeface="Noto Sans S Chinese Medium"/>
                </a:rPr>
                <a:t>03</a:t>
              </a:r>
              <a:endParaRPr lang="zh-CN" sz="2800">
                <a:solidFill>
                  <a:schemeClr val="bg1">
                    <a:lumMod val="50000"/>
                  </a:schemeClr>
                </a:solidFill>
                <a:latin typeface="Noto Sans S Chinese Medium"/>
                <a:ea typeface="Noto Sans S Chinese Medium"/>
              </a:endParaRPr>
            </a:p>
          </p:txBody>
        </p:sp>
        <p:sp>
          <p:nvSpPr>
            <p:cNvPr id="26" name="PA_文本框 25"/>
            <p:cNvSpPr txBox="1"/>
            <p:nvPr/>
          </p:nvSpPr>
          <p:spPr>
            <a:xfrm>
              <a:off x="5076056" y="2387084"/>
              <a:ext cx="1223412" cy="300082"/>
            </a:xfrm>
            <a:prstGeom prst="rect">
              <a:avLst/>
            </a:prstGeom>
            <a:noFill/>
          </p:spPr>
          <p:txBody>
            <a:bodyPr wrap="none">
              <a:spAutoFit/>
            </a:bodyPr>
            <a:lstStyle/>
            <a:p>
              <a:r>
                <a:rPr lang="zh-CN">
                  <a:solidFill>
                    <a:schemeClr val="bg1">
                      <a:lumMod val="50000"/>
                    </a:schemeClr>
                  </a:solidFill>
                  <a:latin typeface="Noto Sans S Chinese Medium"/>
                  <a:ea typeface="Noto Sans S Chinese Medium"/>
                </a:rPr>
                <a:t>相关标题文字</a:t>
              </a:r>
              <a:endParaRPr lang="zh-CN">
                <a:solidFill>
                  <a:schemeClr val="bg1">
                    <a:lumMod val="50000"/>
                  </a:schemeClr>
                </a:solidFill>
                <a:latin typeface="Noto Sans S Chinese Medium"/>
                <a:ea typeface="Noto Sans S Chinese Medium"/>
              </a:endParaRPr>
            </a:p>
          </p:txBody>
        </p:sp>
        <p:grpSp>
          <p:nvGrpSpPr>
            <p:cNvPr id="27" name="PA_淘宝店chenying0907 43"/>
            <p:cNvGrpSpPr/>
            <p:nvPr/>
          </p:nvGrpSpPr>
          <p:grpSpPr>
            <a:xfrm>
              <a:off x="4542184" y="2365099"/>
              <a:ext cx="307149" cy="413301"/>
              <a:chOff x="4211960" y="594800"/>
              <a:chExt cx="374475" cy="662059"/>
            </a:xfrm>
          </p:grpSpPr>
          <p:sp>
            <p:nvSpPr>
              <p:cNvPr id="28" name="直角三角形 27"/>
              <p:cNvSpPr/>
              <p:nvPr/>
            </p:nvSpPr>
            <p:spPr>
              <a:xfrm rot="16200000">
                <a:off x="4068168" y="738592"/>
                <a:ext cx="662059" cy="374475"/>
              </a:xfrm>
              <a:prstGeom prst="rtTriangle">
                <a:avLst/>
              </a:prstGeom>
              <a:solidFill>
                <a:schemeClr val="bg1"/>
              </a:solidFill>
              <a:ln>
                <a:noFill/>
              </a:ln>
            </p:spPr>
            <p:txBody>
              <a:bodyPr anchor="ctr"/>
              <a:lstStyle/>
              <a:p>
                <a:pPr algn="ctr"/>
                <a:endParaRPr lang="zh-CN">
                  <a:solidFill>
                    <a:schemeClr val="lt1"/>
                  </a:solidFill>
                  <a:latin typeface="Noto Sans S Chinese Medium"/>
                  <a:ea typeface="Noto Sans S Chinese Medium"/>
                </a:endParaRPr>
              </a:p>
            </p:txBody>
          </p:sp>
          <p:cxnSp>
            <p:nvCxnSpPr>
              <p:cNvPr id="29" name="直接连接符 45"/>
              <p:cNvCxnSpPr>
                <a:stCxn id="28" idx="4"/>
                <a:endCxn id="28" idx="0"/>
              </p:cNvCxnSpPr>
              <p:nvPr/>
            </p:nvCxnSpPr>
            <p:spPr>
              <a:xfrm flipH="1">
                <a:off x="4211960" y="594800"/>
                <a:ext cx="374475" cy="662059"/>
              </a:xfrm>
              <a:prstGeom prst="line">
                <a:avLst/>
              </a:prstGeom>
              <a:ln w="6350" cap="rnd">
                <a:solidFill>
                  <a:schemeClr val="accent3"/>
                </a:solidFill>
                <a:prstDash val="solid"/>
                <a:miter/>
              </a:ln>
            </p:spPr>
          </p:cxnSp>
        </p:grpSp>
      </p:grpSp>
      <p:grpSp>
        <p:nvGrpSpPr>
          <p:cNvPr id="30" name="PA_淘宝店chenying0907 8"/>
          <p:cNvGrpSpPr/>
          <p:nvPr/>
        </p:nvGrpSpPr>
        <p:grpSpPr>
          <a:xfrm>
            <a:off x="4241135" y="3125480"/>
            <a:ext cx="2058333" cy="523220"/>
            <a:chOff x="4241135" y="3125480"/>
            <a:chExt cx="2058333" cy="523220"/>
          </a:xfrm>
        </p:grpSpPr>
        <p:sp>
          <p:nvSpPr>
            <p:cNvPr id="31" name="PA_文本框 27"/>
            <p:cNvSpPr txBox="1"/>
            <p:nvPr/>
          </p:nvSpPr>
          <p:spPr>
            <a:xfrm>
              <a:off x="4241135" y="3125480"/>
              <a:ext cx="590226" cy="523220"/>
            </a:xfrm>
            <a:prstGeom prst="rect">
              <a:avLst/>
            </a:prstGeom>
            <a:noFill/>
          </p:spPr>
          <p:txBody>
            <a:bodyPr wrap="none">
              <a:spAutoFit/>
            </a:bodyPr>
            <a:lstStyle/>
            <a:p>
              <a:r>
                <a:rPr lang="en-US" sz="2800">
                  <a:solidFill>
                    <a:schemeClr val="bg1">
                      <a:lumMod val="50000"/>
                    </a:schemeClr>
                  </a:solidFill>
                  <a:latin typeface="Noto Sans S Chinese Medium"/>
                  <a:ea typeface="Noto Sans S Chinese Medium"/>
                </a:rPr>
                <a:t>04</a:t>
              </a:r>
              <a:endParaRPr lang="zh-CN" sz="2800">
                <a:solidFill>
                  <a:schemeClr val="bg1">
                    <a:lumMod val="50000"/>
                  </a:schemeClr>
                </a:solidFill>
                <a:latin typeface="Noto Sans S Chinese Medium"/>
                <a:ea typeface="Noto Sans S Chinese Medium"/>
              </a:endParaRPr>
            </a:p>
          </p:txBody>
        </p:sp>
        <p:sp>
          <p:nvSpPr>
            <p:cNvPr id="32" name="PA_文本框 28"/>
            <p:cNvSpPr txBox="1"/>
            <p:nvPr/>
          </p:nvSpPr>
          <p:spPr>
            <a:xfrm>
              <a:off x="5076056" y="3202424"/>
              <a:ext cx="1223412" cy="300082"/>
            </a:xfrm>
            <a:prstGeom prst="rect">
              <a:avLst/>
            </a:prstGeom>
            <a:noFill/>
          </p:spPr>
          <p:txBody>
            <a:bodyPr wrap="none">
              <a:spAutoFit/>
            </a:bodyPr>
            <a:lstStyle/>
            <a:p>
              <a:r>
                <a:rPr lang="zh-CN">
                  <a:solidFill>
                    <a:schemeClr val="bg1">
                      <a:lumMod val="50000"/>
                    </a:schemeClr>
                  </a:solidFill>
                  <a:latin typeface="Noto Sans S Chinese Medium"/>
                  <a:ea typeface="Noto Sans S Chinese Medium"/>
                </a:rPr>
                <a:t>相关标题文字</a:t>
              </a:r>
              <a:endParaRPr lang="zh-CN">
                <a:solidFill>
                  <a:schemeClr val="bg1">
                    <a:lumMod val="50000"/>
                  </a:schemeClr>
                </a:solidFill>
                <a:latin typeface="Noto Sans S Chinese Medium"/>
                <a:ea typeface="Noto Sans S Chinese Medium"/>
              </a:endParaRPr>
            </a:p>
          </p:txBody>
        </p:sp>
        <p:grpSp>
          <p:nvGrpSpPr>
            <p:cNvPr id="33" name="PA_淘宝店chenying0907 46"/>
            <p:cNvGrpSpPr/>
            <p:nvPr/>
          </p:nvGrpSpPr>
          <p:grpSpPr>
            <a:xfrm>
              <a:off x="4542184" y="3180439"/>
              <a:ext cx="307149" cy="413301"/>
              <a:chOff x="4211960" y="594800"/>
              <a:chExt cx="374475" cy="662059"/>
            </a:xfrm>
          </p:grpSpPr>
          <p:sp>
            <p:nvSpPr>
              <p:cNvPr id="34" name="直角三角形 33"/>
              <p:cNvSpPr/>
              <p:nvPr/>
            </p:nvSpPr>
            <p:spPr>
              <a:xfrm rot="16200000">
                <a:off x="4068168" y="738592"/>
                <a:ext cx="662059" cy="374475"/>
              </a:xfrm>
              <a:prstGeom prst="rtTriangle">
                <a:avLst/>
              </a:prstGeom>
              <a:solidFill>
                <a:schemeClr val="bg1"/>
              </a:solidFill>
              <a:ln>
                <a:noFill/>
              </a:ln>
            </p:spPr>
            <p:txBody>
              <a:bodyPr anchor="ctr"/>
              <a:lstStyle/>
              <a:p>
                <a:pPr algn="ctr"/>
                <a:endParaRPr lang="zh-CN">
                  <a:solidFill>
                    <a:schemeClr val="lt1"/>
                  </a:solidFill>
                  <a:latin typeface="Noto Sans S Chinese Medium"/>
                  <a:ea typeface="Noto Sans S Chinese Medium"/>
                </a:endParaRPr>
              </a:p>
            </p:txBody>
          </p:sp>
          <p:cxnSp>
            <p:nvCxnSpPr>
              <p:cNvPr id="35" name="直接连接符 48"/>
              <p:cNvCxnSpPr>
                <a:stCxn id="34" idx="4"/>
                <a:endCxn id="34" idx="0"/>
              </p:cNvCxnSpPr>
              <p:nvPr/>
            </p:nvCxnSpPr>
            <p:spPr>
              <a:xfrm flipH="1">
                <a:off x="4211960" y="594800"/>
                <a:ext cx="374475" cy="662059"/>
              </a:xfrm>
              <a:prstGeom prst="line">
                <a:avLst/>
              </a:prstGeom>
              <a:ln w="6350" cap="rnd">
                <a:solidFill>
                  <a:schemeClr val="accent3"/>
                </a:solidFill>
                <a:prstDash val="solid"/>
                <a:miter/>
              </a:ln>
            </p:spPr>
          </p:cxnSp>
        </p:grpSp>
      </p:grpSp>
      <p:grpSp>
        <p:nvGrpSpPr>
          <p:cNvPr id="36" name="PA_淘宝店chenying0907 13"/>
          <p:cNvGrpSpPr/>
          <p:nvPr/>
        </p:nvGrpSpPr>
        <p:grpSpPr>
          <a:xfrm>
            <a:off x="4241135" y="3933200"/>
            <a:ext cx="2058333" cy="523220"/>
            <a:chOff x="4241135" y="3933200"/>
            <a:chExt cx="2058333" cy="523220"/>
          </a:xfrm>
        </p:grpSpPr>
        <p:sp>
          <p:nvSpPr>
            <p:cNvPr id="37" name="PA_文本框 30"/>
            <p:cNvSpPr txBox="1"/>
            <p:nvPr/>
          </p:nvSpPr>
          <p:spPr>
            <a:xfrm>
              <a:off x="4241135" y="3933200"/>
              <a:ext cx="595035" cy="523220"/>
            </a:xfrm>
            <a:prstGeom prst="rect">
              <a:avLst/>
            </a:prstGeom>
            <a:noFill/>
          </p:spPr>
          <p:txBody>
            <a:bodyPr wrap="none">
              <a:spAutoFit/>
            </a:bodyPr>
            <a:lstStyle/>
            <a:p>
              <a:r>
                <a:rPr lang="en-US" sz="2800">
                  <a:solidFill>
                    <a:schemeClr val="bg1">
                      <a:lumMod val="50000"/>
                    </a:schemeClr>
                  </a:solidFill>
                  <a:latin typeface="Noto Sans S Chinese Medium"/>
                  <a:ea typeface="Noto Sans S Chinese Medium"/>
                </a:rPr>
                <a:t>05</a:t>
              </a:r>
              <a:endParaRPr lang="zh-CN" sz="2800">
                <a:solidFill>
                  <a:schemeClr val="bg1">
                    <a:lumMod val="50000"/>
                  </a:schemeClr>
                </a:solidFill>
                <a:latin typeface="Noto Sans S Chinese Medium"/>
                <a:ea typeface="Noto Sans S Chinese Medium"/>
              </a:endParaRPr>
            </a:p>
          </p:txBody>
        </p:sp>
        <p:sp>
          <p:nvSpPr>
            <p:cNvPr id="38" name="PA_文本框 31"/>
            <p:cNvSpPr txBox="1"/>
            <p:nvPr/>
          </p:nvSpPr>
          <p:spPr>
            <a:xfrm>
              <a:off x="5076056" y="4010144"/>
              <a:ext cx="1223412" cy="300082"/>
            </a:xfrm>
            <a:prstGeom prst="rect">
              <a:avLst/>
            </a:prstGeom>
            <a:noFill/>
          </p:spPr>
          <p:txBody>
            <a:bodyPr wrap="none">
              <a:spAutoFit/>
            </a:bodyPr>
            <a:lstStyle/>
            <a:p>
              <a:r>
                <a:rPr lang="zh-CN">
                  <a:solidFill>
                    <a:schemeClr val="bg1">
                      <a:lumMod val="50000"/>
                    </a:schemeClr>
                  </a:solidFill>
                  <a:latin typeface="Noto Sans S Chinese Medium"/>
                  <a:ea typeface="Noto Sans S Chinese Medium"/>
                </a:rPr>
                <a:t>相关标题文字</a:t>
              </a:r>
              <a:endParaRPr lang="zh-CN">
                <a:solidFill>
                  <a:schemeClr val="bg1">
                    <a:lumMod val="50000"/>
                  </a:schemeClr>
                </a:solidFill>
                <a:latin typeface="Noto Sans S Chinese Medium"/>
                <a:ea typeface="Noto Sans S Chinese Medium"/>
              </a:endParaRPr>
            </a:p>
          </p:txBody>
        </p:sp>
        <p:grpSp>
          <p:nvGrpSpPr>
            <p:cNvPr id="39" name="PA_淘宝店chenying0907 49"/>
            <p:cNvGrpSpPr/>
            <p:nvPr/>
          </p:nvGrpSpPr>
          <p:grpSpPr>
            <a:xfrm>
              <a:off x="4542184" y="3988159"/>
              <a:ext cx="307149" cy="413301"/>
              <a:chOff x="4211960" y="594800"/>
              <a:chExt cx="374475" cy="662059"/>
            </a:xfrm>
          </p:grpSpPr>
          <p:sp>
            <p:nvSpPr>
              <p:cNvPr id="40" name="直角三角形 39"/>
              <p:cNvSpPr/>
              <p:nvPr/>
            </p:nvSpPr>
            <p:spPr>
              <a:xfrm rot="16200000">
                <a:off x="4068168" y="738592"/>
                <a:ext cx="662059" cy="374475"/>
              </a:xfrm>
              <a:prstGeom prst="rtTriangle">
                <a:avLst/>
              </a:prstGeom>
              <a:solidFill>
                <a:schemeClr val="bg1"/>
              </a:solidFill>
              <a:ln>
                <a:noFill/>
              </a:ln>
            </p:spPr>
            <p:txBody>
              <a:bodyPr anchor="ctr"/>
              <a:lstStyle/>
              <a:p>
                <a:pPr algn="ctr"/>
                <a:endParaRPr lang="zh-CN">
                  <a:solidFill>
                    <a:schemeClr val="lt1"/>
                  </a:solidFill>
                  <a:latin typeface="Noto Sans S Chinese Medium"/>
                  <a:ea typeface="Noto Sans S Chinese Medium"/>
                </a:endParaRPr>
              </a:p>
            </p:txBody>
          </p:sp>
          <p:cxnSp>
            <p:nvCxnSpPr>
              <p:cNvPr id="41" name="直接连接符 51"/>
              <p:cNvCxnSpPr>
                <a:stCxn id="40" idx="4"/>
                <a:endCxn id="40" idx="0"/>
              </p:cNvCxnSpPr>
              <p:nvPr/>
            </p:nvCxnSpPr>
            <p:spPr>
              <a:xfrm flipH="1">
                <a:off x="4211960" y="594800"/>
                <a:ext cx="374475" cy="662059"/>
              </a:xfrm>
              <a:prstGeom prst="line">
                <a:avLst/>
              </a:prstGeom>
              <a:ln w="6350" cap="rnd">
                <a:solidFill>
                  <a:schemeClr val="accent3"/>
                </a:solidFill>
                <a:prstDash val="solid"/>
                <a:miter/>
              </a:ln>
            </p:spPr>
          </p:cxnSp>
        </p:grpSp>
      </p:grpSp>
      <p:pic>
        <p:nvPicPr>
          <p:cNvPr id="43" name="Picture 10"/>
          <p:cNvPicPr>
            <a:picLocks noChangeAspect="1" noChangeArrowheads="1"/>
          </p:cNvPicPr>
          <p:nvPr/>
        </p:nvPicPr>
        <p:blipFill>
          <a:blip r:embed="rId3"/>
          <a:stretch/>
        </p:blipFill>
        <p:spPr>
          <a:xfrm>
            <a:off x="3" y="0"/>
            <a:ext cx="1565563" cy="389767"/>
          </a:xfrm>
          <a:prstGeom prst="rect">
            <a:avLst/>
          </a:prstGeom>
          <a:noFill/>
          <a:ln>
            <a:noFill/>
          </a:ln>
        </p:spPr>
      </p:pic>
      <p:pic>
        <p:nvPicPr>
          <p:cNvPr id="42" name="图片 41"/>
          <p:cNvPicPr>
            <a:picLocks noChangeAspect="1"/>
          </p:cNvPicPr>
          <p:nvPr/>
        </p:nvPicPr>
        <p:blipFill>
          <a:blip r:embed="rId4"/>
          <a:stretch/>
        </p:blipFill>
        <p:spPr>
          <a:xfrm>
            <a:off x="3" y="0"/>
            <a:ext cx="480834" cy="399615"/>
          </a:xfrm>
          <a:prstGeom prst="rect">
            <a:avLst/>
          </a:prstGeom>
        </p:spPr>
      </p:pic>
      <p:pic>
        <p:nvPicPr>
          <p:cNvPr id="44" name="图片 43"/>
          <p:cNvPicPr>
            <a:picLocks noChangeAspect="1"/>
          </p:cNvPicPr>
          <p:nvPr/>
        </p:nvPicPr>
        <p:blipFill>
          <a:blip r:embed="rId5"/>
          <a:stretch/>
        </p:blipFill>
        <p:spPr>
          <a:xfrm>
            <a:off x="480834" y="1079243"/>
            <a:ext cx="2332029" cy="1554686"/>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6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9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1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1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18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21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24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21"/>
          <p:cNvSpPr/>
          <p:nvPr/>
        </p:nvSpPr>
        <p:spPr>
          <a:xfrm>
            <a:off x="3195639" y="1590531"/>
            <a:ext cx="1679575" cy="1683269"/>
          </a:xfrm>
          <a:custGeom>
            <a:rect l="0" t="0" r="r" b="b"/>
            <a:pathLst>
              <a:path w="1679575" h="1683269">
                <a:moveTo>
                  <a:pt x="0" y="1066645"/>
                </a:moveTo>
                <a:cubicBezTo>
                  <a:pt x="0" y="1683269"/>
                  <a:pt x="0" y="1683269"/>
                  <a:pt x="0" y="1683269"/>
                </a:cubicBezTo>
                <a:cubicBezTo>
                  <a:pt x="927783" y="1683269"/>
                  <a:pt x="1679575" y="930681"/>
                  <a:pt x="1679575" y="0"/>
                </a:cubicBezTo>
                <a:cubicBezTo>
                  <a:pt x="1065516" y="0"/>
                  <a:pt x="1065516" y="0"/>
                  <a:pt x="1065516" y="0"/>
                </a:cubicBezTo>
                <a:cubicBezTo>
                  <a:pt x="1065516" y="589814"/>
                  <a:pt x="587277" y="1066645"/>
                  <a:pt x="0" y="1066645"/>
                </a:cubicBezTo>
                <a:close/>
              </a:path>
            </a:pathLst>
          </a:custGeom>
          <a:solidFill>
            <a:srgbClr val="ECD0CD"/>
          </a:solidFill>
          <a:ln>
            <a:noFill/>
          </a:ln>
        </p:spPr>
        <p:txBody>
          <a:bodyPr/>
          <a:lstStyle/>
          <a:p>
            <a:endParaRPr lang="zh-CN">
              <a:latin typeface="Noto Sans S Chinese Medium"/>
              <a:ea typeface="Noto Sans S Chinese Medium"/>
            </a:endParaRPr>
          </a:p>
        </p:txBody>
      </p:sp>
      <p:sp>
        <p:nvSpPr>
          <p:cNvPr id="3" name="PA_任意多边形 22"/>
          <p:cNvSpPr/>
          <p:nvPr/>
        </p:nvSpPr>
        <p:spPr>
          <a:xfrm>
            <a:off x="3195639" y="2659249"/>
            <a:ext cx="1679575" cy="1680093"/>
          </a:xfrm>
          <a:custGeom>
            <a:rect l="0" t="0" r="r" b="b"/>
            <a:pathLst>
              <a:path w="1679575" h="1680093">
                <a:moveTo>
                  <a:pt x="1065516" y="1680093"/>
                </a:moveTo>
                <a:cubicBezTo>
                  <a:pt x="1679575" y="1680093"/>
                  <a:pt x="1679575" y="1680093"/>
                  <a:pt x="1679575" y="1680093"/>
                </a:cubicBezTo>
                <a:cubicBezTo>
                  <a:pt x="1679575" y="752023"/>
                  <a:pt x="927783" y="0"/>
                  <a:pt x="0" y="0"/>
                </a:cubicBezTo>
                <a:cubicBezTo>
                  <a:pt x="0" y="614248"/>
                  <a:pt x="0" y="614248"/>
                  <a:pt x="0" y="614248"/>
                </a:cubicBezTo>
                <a:cubicBezTo>
                  <a:pt x="587277" y="614248"/>
                  <a:pt x="1065516" y="1092635"/>
                  <a:pt x="1065516" y="1680093"/>
                </a:cubicBezTo>
                <a:close/>
              </a:path>
            </a:pathLst>
          </a:custGeom>
          <a:solidFill>
            <a:srgbClr val="73635B"/>
          </a:solidFill>
          <a:ln>
            <a:noFill/>
          </a:ln>
        </p:spPr>
        <p:txBody>
          <a:bodyPr/>
          <a:lstStyle/>
          <a:p>
            <a:endParaRPr lang="zh-CN">
              <a:latin typeface="Noto Sans S Chinese Medium"/>
              <a:ea typeface="Noto Sans S Chinese Medium"/>
            </a:endParaRPr>
          </a:p>
        </p:txBody>
      </p:sp>
      <p:sp>
        <p:nvSpPr>
          <p:cNvPr id="4" name="PA_任意多边形 23"/>
          <p:cNvSpPr/>
          <p:nvPr/>
        </p:nvSpPr>
        <p:spPr>
          <a:xfrm>
            <a:off x="4260851" y="1590531"/>
            <a:ext cx="1679575" cy="1683269"/>
          </a:xfrm>
          <a:custGeom>
            <a:rect l="0" t="0" r="r" b="b"/>
            <a:pathLst>
              <a:path w="1679575" h="1683269">
                <a:moveTo>
                  <a:pt x="614059" y="0"/>
                </a:moveTo>
                <a:cubicBezTo>
                  <a:pt x="0" y="0"/>
                  <a:pt x="0" y="0"/>
                  <a:pt x="0" y="0"/>
                </a:cubicBezTo>
                <a:cubicBezTo>
                  <a:pt x="0" y="930681"/>
                  <a:pt x="751792" y="1683269"/>
                  <a:pt x="1679575" y="1683269"/>
                </a:cubicBezTo>
                <a:cubicBezTo>
                  <a:pt x="1679575" y="1066645"/>
                  <a:pt x="1679575" y="1066645"/>
                  <a:pt x="1679575" y="1066645"/>
                </a:cubicBezTo>
                <a:cubicBezTo>
                  <a:pt x="1092298" y="1066645"/>
                  <a:pt x="614059" y="589814"/>
                  <a:pt x="614059" y="0"/>
                </a:cubicBezTo>
                <a:close/>
              </a:path>
            </a:pathLst>
          </a:custGeom>
          <a:solidFill>
            <a:srgbClr val="DCACA5"/>
          </a:solidFill>
          <a:ln>
            <a:noFill/>
          </a:ln>
        </p:spPr>
        <p:txBody>
          <a:bodyPr/>
          <a:lstStyle/>
          <a:p>
            <a:endParaRPr lang="zh-CN">
              <a:latin typeface="Noto Sans S Chinese Medium"/>
              <a:ea typeface="Noto Sans S Chinese Medium"/>
            </a:endParaRPr>
          </a:p>
        </p:txBody>
      </p:sp>
      <p:sp>
        <p:nvSpPr>
          <p:cNvPr id="5" name="PA_任意多边形 24"/>
          <p:cNvSpPr/>
          <p:nvPr/>
        </p:nvSpPr>
        <p:spPr>
          <a:xfrm>
            <a:off x="4260851" y="2659249"/>
            <a:ext cx="1679575" cy="1680093"/>
          </a:xfrm>
          <a:custGeom>
            <a:rect l="0" t="0" r="r" b="b"/>
            <a:pathLst>
              <a:path w="1679575" h="1680093">
                <a:moveTo>
                  <a:pt x="1679575" y="614248"/>
                </a:moveTo>
                <a:cubicBezTo>
                  <a:pt x="1679575" y="0"/>
                  <a:pt x="1679575" y="0"/>
                  <a:pt x="1679575" y="0"/>
                </a:cubicBezTo>
                <a:cubicBezTo>
                  <a:pt x="751792" y="0"/>
                  <a:pt x="0" y="752023"/>
                  <a:pt x="0" y="1680093"/>
                </a:cubicBezTo>
                <a:cubicBezTo>
                  <a:pt x="614059" y="1680093"/>
                  <a:pt x="614059" y="1680093"/>
                  <a:pt x="614059" y="1680093"/>
                </a:cubicBezTo>
                <a:cubicBezTo>
                  <a:pt x="614059" y="1092635"/>
                  <a:pt x="1092298" y="614248"/>
                  <a:pt x="1679575" y="614248"/>
                </a:cubicBezTo>
                <a:close/>
              </a:path>
            </a:pathLst>
          </a:custGeom>
          <a:solidFill>
            <a:srgbClr val="957F7C"/>
          </a:solidFill>
          <a:ln>
            <a:noFill/>
          </a:ln>
        </p:spPr>
        <p:txBody>
          <a:bodyPr/>
          <a:lstStyle/>
          <a:p>
            <a:endParaRPr lang="zh-CN">
              <a:latin typeface="Noto Sans S Chinese Medium"/>
              <a:ea typeface="Noto Sans S Chinese Medium"/>
            </a:endParaRPr>
          </a:p>
        </p:txBody>
      </p:sp>
      <p:sp>
        <p:nvSpPr>
          <p:cNvPr id="6" name="PA_任意多边形 25"/>
          <p:cNvSpPr>
            <a:spLocks noEditPoints="1"/>
          </p:cNvSpPr>
          <p:nvPr/>
        </p:nvSpPr>
        <p:spPr>
          <a:xfrm>
            <a:off x="5494339" y="2881567"/>
            <a:ext cx="282575" cy="227082"/>
          </a:xfrm>
          <a:custGeom>
            <a:rect l="0" t="0" r="r" b="b"/>
            <a:pathLst>
              <a:path w="282575" h="227082">
                <a:moveTo>
                  <a:pt x="234518" y="76330"/>
                </a:moveTo>
                <a:cubicBezTo>
                  <a:pt x="240285" y="76330"/>
                  <a:pt x="244129" y="80147"/>
                  <a:pt x="244129" y="85871"/>
                </a:cubicBezTo>
                <a:cubicBezTo>
                  <a:pt x="244129" y="91596"/>
                  <a:pt x="240285" y="95413"/>
                  <a:pt x="234518" y="95413"/>
                </a:cubicBezTo>
                <a:cubicBezTo>
                  <a:pt x="228751" y="95413"/>
                  <a:pt x="222984" y="91596"/>
                  <a:pt x="222984" y="85871"/>
                </a:cubicBezTo>
                <a:cubicBezTo>
                  <a:pt x="222984" y="80147"/>
                  <a:pt x="228751" y="76330"/>
                  <a:pt x="234518" y="76330"/>
                </a:cubicBezTo>
                <a:close/>
                <a:moveTo>
                  <a:pt x="67280" y="34349"/>
                </a:moveTo>
                <a:cubicBezTo>
                  <a:pt x="67280" y="34349"/>
                  <a:pt x="67280" y="34349"/>
                  <a:pt x="67280" y="34349"/>
                </a:cubicBezTo>
                <a:cubicBezTo>
                  <a:pt x="32679" y="34349"/>
                  <a:pt x="32679" y="34349"/>
                  <a:pt x="32679" y="34349"/>
                </a:cubicBezTo>
                <a:cubicBezTo>
                  <a:pt x="32679" y="40073"/>
                  <a:pt x="32679" y="40073"/>
                  <a:pt x="32679" y="40073"/>
                </a:cubicBezTo>
                <a:cubicBezTo>
                  <a:pt x="65357" y="40073"/>
                  <a:pt x="65357" y="40073"/>
                  <a:pt x="65357" y="40073"/>
                </a:cubicBezTo>
                <a:cubicBezTo>
                  <a:pt x="67280" y="34349"/>
                  <a:pt x="67280" y="34349"/>
                  <a:pt x="67280" y="34349"/>
                </a:cubicBezTo>
                <a:close/>
                <a:moveTo>
                  <a:pt x="19223" y="40073"/>
                </a:moveTo>
                <a:cubicBezTo>
                  <a:pt x="19223" y="40073"/>
                  <a:pt x="19223" y="40073"/>
                  <a:pt x="19223" y="40073"/>
                </a:cubicBezTo>
                <a:cubicBezTo>
                  <a:pt x="19223" y="28624"/>
                  <a:pt x="19223" y="28624"/>
                  <a:pt x="19223" y="28624"/>
                </a:cubicBezTo>
                <a:cubicBezTo>
                  <a:pt x="19223" y="28624"/>
                  <a:pt x="19223" y="28624"/>
                  <a:pt x="19223" y="28624"/>
                </a:cubicBezTo>
                <a:cubicBezTo>
                  <a:pt x="19223" y="24807"/>
                  <a:pt x="23067" y="20991"/>
                  <a:pt x="24990" y="20991"/>
                </a:cubicBezTo>
                <a:cubicBezTo>
                  <a:pt x="73047" y="20991"/>
                  <a:pt x="73047" y="20991"/>
                  <a:pt x="73047" y="20991"/>
                </a:cubicBezTo>
                <a:cubicBezTo>
                  <a:pt x="76891" y="7633"/>
                  <a:pt x="76891" y="7633"/>
                  <a:pt x="76891" y="7633"/>
                </a:cubicBezTo>
                <a:cubicBezTo>
                  <a:pt x="78813" y="3817"/>
                  <a:pt x="84580" y="0"/>
                  <a:pt x="88425" y="0"/>
                </a:cubicBezTo>
                <a:cubicBezTo>
                  <a:pt x="194150" y="0"/>
                  <a:pt x="194150" y="0"/>
                  <a:pt x="194150" y="0"/>
                </a:cubicBezTo>
                <a:cubicBezTo>
                  <a:pt x="199917" y="0"/>
                  <a:pt x="203762" y="3817"/>
                  <a:pt x="205684" y="7633"/>
                </a:cubicBezTo>
                <a:cubicBezTo>
                  <a:pt x="217218" y="40073"/>
                  <a:pt x="217218" y="40073"/>
                  <a:pt x="217218" y="40073"/>
                </a:cubicBezTo>
                <a:cubicBezTo>
                  <a:pt x="271041" y="40073"/>
                  <a:pt x="271041" y="40073"/>
                  <a:pt x="271041" y="40073"/>
                </a:cubicBezTo>
                <a:cubicBezTo>
                  <a:pt x="276808" y="40073"/>
                  <a:pt x="282575" y="43890"/>
                  <a:pt x="282575" y="49615"/>
                </a:cubicBezTo>
                <a:cubicBezTo>
                  <a:pt x="282575" y="51523"/>
                  <a:pt x="282575" y="51523"/>
                  <a:pt x="282575" y="51523"/>
                </a:cubicBezTo>
                <a:cubicBezTo>
                  <a:pt x="282575" y="215632"/>
                  <a:pt x="282575" y="215632"/>
                  <a:pt x="282575" y="215632"/>
                </a:cubicBezTo>
                <a:cubicBezTo>
                  <a:pt x="282575" y="223265"/>
                  <a:pt x="276808" y="227082"/>
                  <a:pt x="271041" y="227082"/>
                </a:cubicBezTo>
                <a:cubicBezTo>
                  <a:pt x="271041" y="227082"/>
                  <a:pt x="271041" y="227082"/>
                  <a:pt x="271041" y="227082"/>
                </a:cubicBezTo>
                <a:cubicBezTo>
                  <a:pt x="11534" y="227082"/>
                  <a:pt x="11534" y="227082"/>
                  <a:pt x="11534" y="227082"/>
                </a:cubicBezTo>
                <a:cubicBezTo>
                  <a:pt x="5767" y="227082"/>
                  <a:pt x="0" y="223265"/>
                  <a:pt x="0" y="215632"/>
                </a:cubicBezTo>
                <a:cubicBezTo>
                  <a:pt x="0" y="215632"/>
                  <a:pt x="0" y="215632"/>
                  <a:pt x="0" y="215632"/>
                </a:cubicBezTo>
                <a:cubicBezTo>
                  <a:pt x="0" y="49615"/>
                  <a:pt x="0" y="49615"/>
                  <a:pt x="0" y="49615"/>
                </a:cubicBezTo>
                <a:cubicBezTo>
                  <a:pt x="0" y="43890"/>
                  <a:pt x="5767" y="40073"/>
                  <a:pt x="11534" y="40073"/>
                </a:cubicBezTo>
                <a:cubicBezTo>
                  <a:pt x="11534" y="40073"/>
                  <a:pt x="11534" y="40073"/>
                  <a:pt x="11534" y="40073"/>
                </a:cubicBezTo>
                <a:cubicBezTo>
                  <a:pt x="19223" y="40073"/>
                  <a:pt x="19223" y="40073"/>
                  <a:pt x="19223" y="40073"/>
                </a:cubicBezTo>
                <a:close/>
                <a:moveTo>
                  <a:pt x="140326" y="82055"/>
                </a:moveTo>
                <a:cubicBezTo>
                  <a:pt x="140326" y="82055"/>
                  <a:pt x="140326" y="82055"/>
                  <a:pt x="140326" y="82055"/>
                </a:cubicBezTo>
                <a:cubicBezTo>
                  <a:pt x="151860" y="82055"/>
                  <a:pt x="159549" y="85871"/>
                  <a:pt x="167238" y="93504"/>
                </a:cubicBezTo>
                <a:cubicBezTo>
                  <a:pt x="173005" y="99229"/>
                  <a:pt x="176850" y="108770"/>
                  <a:pt x="176850" y="118312"/>
                </a:cubicBezTo>
                <a:cubicBezTo>
                  <a:pt x="176850" y="139302"/>
                  <a:pt x="161471" y="154568"/>
                  <a:pt x="140326" y="154568"/>
                </a:cubicBezTo>
                <a:cubicBezTo>
                  <a:pt x="121104" y="154568"/>
                  <a:pt x="103803" y="139302"/>
                  <a:pt x="103803" y="118312"/>
                </a:cubicBezTo>
                <a:cubicBezTo>
                  <a:pt x="103803" y="99229"/>
                  <a:pt x="121104" y="82055"/>
                  <a:pt x="140326" y="82055"/>
                </a:cubicBezTo>
                <a:close/>
                <a:moveTo>
                  <a:pt x="157627" y="103046"/>
                </a:moveTo>
                <a:cubicBezTo>
                  <a:pt x="157627" y="103046"/>
                  <a:pt x="157627" y="103046"/>
                  <a:pt x="157627" y="103046"/>
                </a:cubicBezTo>
                <a:cubicBezTo>
                  <a:pt x="153782" y="97321"/>
                  <a:pt x="148015" y="95413"/>
                  <a:pt x="140326" y="95413"/>
                </a:cubicBezTo>
                <a:cubicBezTo>
                  <a:pt x="128793" y="95413"/>
                  <a:pt x="117259" y="106862"/>
                  <a:pt x="117259" y="118312"/>
                </a:cubicBezTo>
                <a:cubicBezTo>
                  <a:pt x="117259" y="131669"/>
                  <a:pt x="128793" y="141211"/>
                  <a:pt x="140326" y="141211"/>
                </a:cubicBezTo>
                <a:cubicBezTo>
                  <a:pt x="153782" y="141211"/>
                  <a:pt x="165316" y="131669"/>
                  <a:pt x="165316" y="118312"/>
                </a:cubicBezTo>
                <a:cubicBezTo>
                  <a:pt x="165316" y="112587"/>
                  <a:pt x="161471" y="106862"/>
                  <a:pt x="157627" y="103046"/>
                </a:cubicBezTo>
                <a:cubicBezTo>
                  <a:pt x="157627" y="103046"/>
                  <a:pt x="157627" y="103046"/>
                  <a:pt x="157627" y="103046"/>
                </a:cubicBezTo>
                <a:close/>
                <a:moveTo>
                  <a:pt x="73047" y="61064"/>
                </a:moveTo>
                <a:cubicBezTo>
                  <a:pt x="73047" y="61064"/>
                  <a:pt x="73047" y="61064"/>
                  <a:pt x="73047" y="61064"/>
                </a:cubicBezTo>
                <a:cubicBezTo>
                  <a:pt x="21145" y="61064"/>
                  <a:pt x="21145" y="61064"/>
                  <a:pt x="21145" y="61064"/>
                </a:cubicBezTo>
                <a:cubicBezTo>
                  <a:pt x="21145" y="206091"/>
                  <a:pt x="21145" y="206091"/>
                  <a:pt x="21145" y="206091"/>
                </a:cubicBezTo>
                <a:cubicBezTo>
                  <a:pt x="261430" y="206091"/>
                  <a:pt x="261430" y="206091"/>
                  <a:pt x="261430" y="206091"/>
                </a:cubicBezTo>
                <a:cubicBezTo>
                  <a:pt x="261430" y="61064"/>
                  <a:pt x="261430" y="61064"/>
                  <a:pt x="261430" y="61064"/>
                </a:cubicBezTo>
                <a:cubicBezTo>
                  <a:pt x="209528" y="61064"/>
                  <a:pt x="209528" y="61064"/>
                  <a:pt x="209528" y="61064"/>
                </a:cubicBezTo>
                <a:cubicBezTo>
                  <a:pt x="209528" y="61064"/>
                  <a:pt x="209528" y="61064"/>
                  <a:pt x="209528" y="61064"/>
                </a:cubicBezTo>
                <a:cubicBezTo>
                  <a:pt x="203762" y="61064"/>
                  <a:pt x="199917" y="59156"/>
                  <a:pt x="197995" y="53431"/>
                </a:cubicBezTo>
                <a:cubicBezTo>
                  <a:pt x="186461" y="22899"/>
                  <a:pt x="186461" y="22899"/>
                  <a:pt x="186461" y="22899"/>
                </a:cubicBezTo>
                <a:cubicBezTo>
                  <a:pt x="96114" y="22899"/>
                  <a:pt x="96114" y="22899"/>
                  <a:pt x="96114" y="22899"/>
                </a:cubicBezTo>
                <a:cubicBezTo>
                  <a:pt x="84580" y="53431"/>
                  <a:pt x="84580" y="53431"/>
                  <a:pt x="84580" y="53431"/>
                </a:cubicBezTo>
                <a:cubicBezTo>
                  <a:pt x="82658" y="57248"/>
                  <a:pt x="78813" y="61064"/>
                  <a:pt x="73047" y="61064"/>
                </a:cubicBezTo>
                <a:close/>
                <a:moveTo>
                  <a:pt x="140326" y="43890"/>
                </a:moveTo>
                <a:cubicBezTo>
                  <a:pt x="140326" y="43890"/>
                  <a:pt x="140326" y="43890"/>
                  <a:pt x="140326" y="43890"/>
                </a:cubicBezTo>
                <a:cubicBezTo>
                  <a:pt x="182616" y="43890"/>
                  <a:pt x="215295" y="78238"/>
                  <a:pt x="215295" y="118312"/>
                </a:cubicBezTo>
                <a:cubicBezTo>
                  <a:pt x="215295" y="160293"/>
                  <a:pt x="182616" y="192733"/>
                  <a:pt x="140326" y="192733"/>
                </a:cubicBezTo>
                <a:cubicBezTo>
                  <a:pt x="99959" y="192733"/>
                  <a:pt x="65357" y="160293"/>
                  <a:pt x="65357" y="118312"/>
                </a:cubicBezTo>
                <a:cubicBezTo>
                  <a:pt x="65357" y="78238"/>
                  <a:pt x="99959" y="43890"/>
                  <a:pt x="140326" y="43890"/>
                </a:cubicBezTo>
                <a:close/>
                <a:moveTo>
                  <a:pt x="140326" y="66789"/>
                </a:moveTo>
                <a:cubicBezTo>
                  <a:pt x="140326" y="66789"/>
                  <a:pt x="140326" y="66789"/>
                  <a:pt x="140326" y="66789"/>
                </a:cubicBezTo>
                <a:cubicBezTo>
                  <a:pt x="111492" y="66789"/>
                  <a:pt x="88425" y="89688"/>
                  <a:pt x="88425" y="118312"/>
                </a:cubicBezTo>
                <a:cubicBezTo>
                  <a:pt x="88425" y="146935"/>
                  <a:pt x="111492" y="171743"/>
                  <a:pt x="140326" y="171743"/>
                </a:cubicBezTo>
                <a:cubicBezTo>
                  <a:pt x="171083" y="171743"/>
                  <a:pt x="194150" y="146935"/>
                  <a:pt x="194150" y="118312"/>
                </a:cubicBezTo>
                <a:cubicBezTo>
                  <a:pt x="194150" y="89688"/>
                  <a:pt x="171083" y="66789"/>
                  <a:pt x="140326" y="66789"/>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7" name="PA_任意多边形 26"/>
          <p:cNvSpPr>
            <a:spLocks noEditPoints="1"/>
          </p:cNvSpPr>
          <p:nvPr/>
        </p:nvSpPr>
        <p:spPr>
          <a:xfrm>
            <a:off x="3333750" y="2878391"/>
            <a:ext cx="279400" cy="233434"/>
          </a:xfrm>
          <a:custGeom>
            <a:rect l="0" t="0" r="r" b="b"/>
            <a:pathLst>
              <a:path w="279400" h="233434">
                <a:moveTo>
                  <a:pt x="279400" y="179859"/>
                </a:moveTo>
                <a:cubicBezTo>
                  <a:pt x="279400" y="208560"/>
                  <a:pt x="254522" y="233434"/>
                  <a:pt x="225816" y="233434"/>
                </a:cubicBezTo>
                <a:cubicBezTo>
                  <a:pt x="53584" y="233434"/>
                  <a:pt x="53584" y="233434"/>
                  <a:pt x="53584" y="233434"/>
                </a:cubicBezTo>
                <a:cubicBezTo>
                  <a:pt x="24878" y="233434"/>
                  <a:pt x="0" y="208560"/>
                  <a:pt x="0" y="179859"/>
                </a:cubicBezTo>
                <a:cubicBezTo>
                  <a:pt x="0" y="53575"/>
                  <a:pt x="0" y="53575"/>
                  <a:pt x="0" y="53575"/>
                </a:cubicBezTo>
                <a:cubicBezTo>
                  <a:pt x="0" y="22961"/>
                  <a:pt x="24878" y="0"/>
                  <a:pt x="53584" y="0"/>
                </a:cubicBezTo>
                <a:cubicBezTo>
                  <a:pt x="225816" y="0"/>
                  <a:pt x="225816" y="0"/>
                  <a:pt x="225816" y="0"/>
                </a:cubicBezTo>
                <a:cubicBezTo>
                  <a:pt x="254522" y="0"/>
                  <a:pt x="279400" y="22961"/>
                  <a:pt x="279400" y="53575"/>
                </a:cubicBezTo>
                <a:cubicBezTo>
                  <a:pt x="279400" y="179859"/>
                  <a:pt x="279400" y="179859"/>
                  <a:pt x="279400" y="179859"/>
                </a:cubicBezTo>
                <a:close/>
                <a:moveTo>
                  <a:pt x="93771" y="51662"/>
                </a:moveTo>
                <a:cubicBezTo>
                  <a:pt x="93771" y="51662"/>
                  <a:pt x="93771" y="51662"/>
                  <a:pt x="93771" y="51662"/>
                </a:cubicBezTo>
                <a:cubicBezTo>
                  <a:pt x="126304" y="72709"/>
                  <a:pt x="160751" y="91843"/>
                  <a:pt x="193284" y="110977"/>
                </a:cubicBezTo>
                <a:cubicBezTo>
                  <a:pt x="197111" y="112890"/>
                  <a:pt x="197111" y="116717"/>
                  <a:pt x="195197" y="118630"/>
                </a:cubicBezTo>
                <a:cubicBezTo>
                  <a:pt x="195197" y="120544"/>
                  <a:pt x="195197" y="120544"/>
                  <a:pt x="193284" y="122457"/>
                </a:cubicBezTo>
                <a:cubicBezTo>
                  <a:pt x="160751" y="141591"/>
                  <a:pt x="126304" y="160725"/>
                  <a:pt x="91858" y="179859"/>
                </a:cubicBezTo>
                <a:cubicBezTo>
                  <a:pt x="89944" y="181772"/>
                  <a:pt x="86116" y="179859"/>
                  <a:pt x="84203" y="177946"/>
                </a:cubicBezTo>
                <a:cubicBezTo>
                  <a:pt x="84203" y="176032"/>
                  <a:pt x="82289" y="176032"/>
                  <a:pt x="82289" y="174119"/>
                </a:cubicBezTo>
                <a:cubicBezTo>
                  <a:pt x="82289" y="174119"/>
                  <a:pt x="82289" y="174119"/>
                  <a:pt x="82289" y="174119"/>
                </a:cubicBezTo>
                <a:cubicBezTo>
                  <a:pt x="82289" y="135851"/>
                  <a:pt x="82289" y="97583"/>
                  <a:pt x="82289" y="57402"/>
                </a:cubicBezTo>
                <a:cubicBezTo>
                  <a:pt x="82289" y="53575"/>
                  <a:pt x="86116" y="51662"/>
                  <a:pt x="89944" y="51662"/>
                </a:cubicBezTo>
                <a:cubicBezTo>
                  <a:pt x="89944" y="51662"/>
                  <a:pt x="91858" y="51662"/>
                  <a:pt x="93771" y="51662"/>
                </a:cubicBezTo>
                <a:close/>
                <a:moveTo>
                  <a:pt x="95685" y="68882"/>
                </a:moveTo>
                <a:cubicBezTo>
                  <a:pt x="95685" y="68882"/>
                  <a:pt x="95685" y="68882"/>
                  <a:pt x="95685" y="68882"/>
                </a:cubicBezTo>
                <a:cubicBezTo>
                  <a:pt x="95685" y="101410"/>
                  <a:pt x="95685" y="132024"/>
                  <a:pt x="95685" y="162638"/>
                </a:cubicBezTo>
                <a:cubicBezTo>
                  <a:pt x="122477" y="147331"/>
                  <a:pt x="149268" y="132024"/>
                  <a:pt x="177974" y="116717"/>
                </a:cubicBezTo>
                <a:cubicBezTo>
                  <a:pt x="149268" y="101410"/>
                  <a:pt x="122477" y="84189"/>
                  <a:pt x="95685" y="68882"/>
                </a:cubicBezTo>
                <a:close/>
                <a:moveTo>
                  <a:pt x="21051" y="179859"/>
                </a:moveTo>
                <a:cubicBezTo>
                  <a:pt x="21051" y="179859"/>
                  <a:pt x="21051" y="179859"/>
                  <a:pt x="21051" y="179859"/>
                </a:cubicBezTo>
                <a:cubicBezTo>
                  <a:pt x="21051" y="197080"/>
                  <a:pt x="36360" y="210473"/>
                  <a:pt x="53584" y="210473"/>
                </a:cubicBezTo>
                <a:cubicBezTo>
                  <a:pt x="225816" y="210473"/>
                  <a:pt x="225816" y="210473"/>
                  <a:pt x="225816" y="210473"/>
                </a:cubicBezTo>
                <a:cubicBezTo>
                  <a:pt x="243040" y="210473"/>
                  <a:pt x="258349" y="197080"/>
                  <a:pt x="258349" y="179859"/>
                </a:cubicBezTo>
                <a:cubicBezTo>
                  <a:pt x="258349" y="53575"/>
                  <a:pt x="258349" y="53575"/>
                  <a:pt x="258349" y="53575"/>
                </a:cubicBezTo>
                <a:cubicBezTo>
                  <a:pt x="258349" y="34441"/>
                  <a:pt x="243040" y="21047"/>
                  <a:pt x="225816" y="21047"/>
                </a:cubicBezTo>
                <a:cubicBezTo>
                  <a:pt x="53584" y="21047"/>
                  <a:pt x="53584" y="21047"/>
                  <a:pt x="53584" y="21047"/>
                </a:cubicBezTo>
                <a:cubicBezTo>
                  <a:pt x="36360" y="21047"/>
                  <a:pt x="21051" y="34441"/>
                  <a:pt x="21051" y="53575"/>
                </a:cubicBezTo>
                <a:cubicBezTo>
                  <a:pt x="21051" y="179859"/>
                  <a:pt x="21051" y="179859"/>
                  <a:pt x="21051" y="179859"/>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8" name="PA_任意多边形 27"/>
          <p:cNvSpPr>
            <a:spLocks noEditPoints="1"/>
          </p:cNvSpPr>
          <p:nvPr/>
        </p:nvSpPr>
        <p:spPr>
          <a:xfrm>
            <a:off x="4448175" y="1747742"/>
            <a:ext cx="280988" cy="233434"/>
          </a:xfrm>
          <a:custGeom>
            <a:rect l="0" t="0" r="r" b="b"/>
            <a:pathLst>
              <a:path w="280988" h="233434">
                <a:moveTo>
                  <a:pt x="11469" y="0"/>
                </a:moveTo>
                <a:cubicBezTo>
                  <a:pt x="11469" y="0"/>
                  <a:pt x="11469" y="0"/>
                  <a:pt x="11469" y="0"/>
                </a:cubicBezTo>
                <a:cubicBezTo>
                  <a:pt x="269519" y="0"/>
                  <a:pt x="269519" y="0"/>
                  <a:pt x="269519" y="0"/>
                </a:cubicBezTo>
                <a:cubicBezTo>
                  <a:pt x="275254" y="0"/>
                  <a:pt x="280988" y="3827"/>
                  <a:pt x="280988" y="9567"/>
                </a:cubicBezTo>
                <a:cubicBezTo>
                  <a:pt x="280988" y="9567"/>
                  <a:pt x="280988" y="9567"/>
                  <a:pt x="280988" y="9567"/>
                </a:cubicBezTo>
                <a:cubicBezTo>
                  <a:pt x="280988" y="197080"/>
                  <a:pt x="280988" y="197080"/>
                  <a:pt x="280988" y="197080"/>
                </a:cubicBezTo>
                <a:cubicBezTo>
                  <a:pt x="280988" y="202820"/>
                  <a:pt x="275254" y="206646"/>
                  <a:pt x="269519" y="206646"/>
                </a:cubicBezTo>
                <a:cubicBezTo>
                  <a:pt x="269519" y="206646"/>
                  <a:pt x="269519" y="206646"/>
                  <a:pt x="269519" y="206646"/>
                </a:cubicBezTo>
                <a:cubicBezTo>
                  <a:pt x="151007" y="206646"/>
                  <a:pt x="151007" y="206646"/>
                  <a:pt x="151007" y="206646"/>
                </a:cubicBezTo>
                <a:cubicBezTo>
                  <a:pt x="151007" y="220040"/>
                  <a:pt x="151007" y="220040"/>
                  <a:pt x="151007" y="220040"/>
                </a:cubicBezTo>
                <a:cubicBezTo>
                  <a:pt x="151007" y="220040"/>
                  <a:pt x="151007" y="220040"/>
                  <a:pt x="151007" y="220040"/>
                </a:cubicBezTo>
                <a:cubicBezTo>
                  <a:pt x="210263" y="220040"/>
                  <a:pt x="210263" y="220040"/>
                  <a:pt x="210263" y="220040"/>
                </a:cubicBezTo>
                <a:cubicBezTo>
                  <a:pt x="214086" y="220040"/>
                  <a:pt x="217909" y="223867"/>
                  <a:pt x="217909" y="227694"/>
                </a:cubicBezTo>
                <a:cubicBezTo>
                  <a:pt x="217909" y="229607"/>
                  <a:pt x="214086" y="233434"/>
                  <a:pt x="210263" y="233434"/>
                </a:cubicBezTo>
                <a:cubicBezTo>
                  <a:pt x="68813" y="233434"/>
                  <a:pt x="68813" y="233434"/>
                  <a:pt x="68813" y="233434"/>
                </a:cubicBezTo>
                <a:cubicBezTo>
                  <a:pt x="66902" y="233434"/>
                  <a:pt x="63079" y="229607"/>
                  <a:pt x="63079" y="227694"/>
                </a:cubicBezTo>
                <a:cubicBezTo>
                  <a:pt x="63079" y="223867"/>
                  <a:pt x="66902" y="220040"/>
                  <a:pt x="68813" y="220040"/>
                </a:cubicBezTo>
                <a:cubicBezTo>
                  <a:pt x="129981" y="220040"/>
                  <a:pt x="129981" y="220040"/>
                  <a:pt x="129981" y="220040"/>
                </a:cubicBezTo>
                <a:cubicBezTo>
                  <a:pt x="129981" y="220040"/>
                  <a:pt x="129981" y="220040"/>
                  <a:pt x="129981" y="220040"/>
                </a:cubicBezTo>
                <a:cubicBezTo>
                  <a:pt x="129981" y="206646"/>
                  <a:pt x="129981" y="206646"/>
                  <a:pt x="129981" y="206646"/>
                </a:cubicBezTo>
                <a:cubicBezTo>
                  <a:pt x="11469" y="206646"/>
                  <a:pt x="11469" y="206646"/>
                  <a:pt x="11469" y="206646"/>
                </a:cubicBezTo>
                <a:cubicBezTo>
                  <a:pt x="3823" y="206646"/>
                  <a:pt x="0" y="202820"/>
                  <a:pt x="0" y="197080"/>
                </a:cubicBezTo>
                <a:cubicBezTo>
                  <a:pt x="0" y="197080"/>
                  <a:pt x="0" y="197080"/>
                  <a:pt x="0" y="197080"/>
                </a:cubicBezTo>
                <a:cubicBezTo>
                  <a:pt x="0" y="9567"/>
                  <a:pt x="0" y="9567"/>
                  <a:pt x="0" y="9567"/>
                </a:cubicBezTo>
                <a:cubicBezTo>
                  <a:pt x="0" y="3827"/>
                  <a:pt x="3823" y="0"/>
                  <a:pt x="11469" y="0"/>
                </a:cubicBezTo>
                <a:close/>
                <a:moveTo>
                  <a:pt x="238935" y="154985"/>
                </a:moveTo>
                <a:cubicBezTo>
                  <a:pt x="238935" y="154985"/>
                  <a:pt x="238935" y="154985"/>
                  <a:pt x="238935" y="154985"/>
                </a:cubicBezTo>
                <a:cubicBezTo>
                  <a:pt x="246581" y="154985"/>
                  <a:pt x="250404" y="160725"/>
                  <a:pt x="250404" y="166465"/>
                </a:cubicBezTo>
                <a:cubicBezTo>
                  <a:pt x="250404" y="172205"/>
                  <a:pt x="246581" y="177946"/>
                  <a:pt x="238935" y="177946"/>
                </a:cubicBezTo>
                <a:cubicBezTo>
                  <a:pt x="233201" y="177946"/>
                  <a:pt x="229378" y="172205"/>
                  <a:pt x="229378" y="166465"/>
                </a:cubicBezTo>
                <a:cubicBezTo>
                  <a:pt x="229378" y="160725"/>
                  <a:pt x="233201" y="154985"/>
                  <a:pt x="238935" y="154985"/>
                </a:cubicBezTo>
                <a:close/>
                <a:moveTo>
                  <a:pt x="258050" y="21047"/>
                </a:moveTo>
                <a:cubicBezTo>
                  <a:pt x="258050" y="21047"/>
                  <a:pt x="258050" y="21047"/>
                  <a:pt x="258050" y="21047"/>
                </a:cubicBezTo>
                <a:cubicBezTo>
                  <a:pt x="21026" y="21047"/>
                  <a:pt x="21026" y="21047"/>
                  <a:pt x="21026" y="21047"/>
                </a:cubicBezTo>
                <a:cubicBezTo>
                  <a:pt x="21026" y="76536"/>
                  <a:pt x="21026" y="130111"/>
                  <a:pt x="21026" y="185599"/>
                </a:cubicBezTo>
                <a:cubicBezTo>
                  <a:pt x="101309" y="185599"/>
                  <a:pt x="179679" y="185599"/>
                  <a:pt x="258050" y="185599"/>
                </a:cubicBezTo>
                <a:cubicBezTo>
                  <a:pt x="258050" y="130111"/>
                  <a:pt x="258050" y="76536"/>
                  <a:pt x="258050" y="21047"/>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9" name="PA_任意多边形 28"/>
          <p:cNvSpPr>
            <a:spLocks noEditPoints="1"/>
          </p:cNvSpPr>
          <p:nvPr/>
        </p:nvSpPr>
        <p:spPr>
          <a:xfrm>
            <a:off x="4416426" y="2837103"/>
            <a:ext cx="309563" cy="252490"/>
          </a:xfrm>
          <a:custGeom>
            <a:rect l="0" t="0" r="r" b="b"/>
            <a:pathLst>
              <a:path w="309563" h="252490">
                <a:moveTo>
                  <a:pt x="154782" y="0"/>
                </a:moveTo>
                <a:cubicBezTo>
                  <a:pt x="189177" y="0"/>
                  <a:pt x="217841" y="24866"/>
                  <a:pt x="221662" y="57384"/>
                </a:cubicBezTo>
                <a:cubicBezTo>
                  <a:pt x="227395" y="57384"/>
                  <a:pt x="233128" y="55471"/>
                  <a:pt x="238860" y="55471"/>
                </a:cubicBezTo>
                <a:cubicBezTo>
                  <a:pt x="254147" y="55471"/>
                  <a:pt x="267524" y="61210"/>
                  <a:pt x="277078" y="70774"/>
                </a:cubicBezTo>
                <a:cubicBezTo>
                  <a:pt x="286632" y="82251"/>
                  <a:pt x="294276" y="95640"/>
                  <a:pt x="294276" y="110943"/>
                </a:cubicBezTo>
                <a:cubicBezTo>
                  <a:pt x="294276" y="124332"/>
                  <a:pt x="288543" y="137722"/>
                  <a:pt x="278989" y="147286"/>
                </a:cubicBezTo>
                <a:cubicBezTo>
                  <a:pt x="292365" y="160675"/>
                  <a:pt x="292365" y="160675"/>
                  <a:pt x="292365" y="160675"/>
                </a:cubicBezTo>
                <a:cubicBezTo>
                  <a:pt x="298098" y="166414"/>
                  <a:pt x="301919" y="172152"/>
                  <a:pt x="303830" y="179803"/>
                </a:cubicBezTo>
                <a:cubicBezTo>
                  <a:pt x="307652" y="187455"/>
                  <a:pt x="309563" y="195106"/>
                  <a:pt x="309563" y="202757"/>
                </a:cubicBezTo>
                <a:cubicBezTo>
                  <a:pt x="309563" y="219972"/>
                  <a:pt x="309563" y="219972"/>
                  <a:pt x="309563" y="219972"/>
                </a:cubicBezTo>
                <a:cubicBezTo>
                  <a:pt x="309563" y="223798"/>
                  <a:pt x="307652" y="227624"/>
                  <a:pt x="305741" y="231449"/>
                </a:cubicBezTo>
                <a:cubicBezTo>
                  <a:pt x="301919" y="235275"/>
                  <a:pt x="298098" y="237188"/>
                  <a:pt x="294276" y="239100"/>
                </a:cubicBezTo>
                <a:cubicBezTo>
                  <a:pt x="292365" y="239100"/>
                  <a:pt x="292365" y="239100"/>
                  <a:pt x="292365" y="239100"/>
                </a:cubicBezTo>
                <a:cubicBezTo>
                  <a:pt x="278989" y="239100"/>
                  <a:pt x="278989" y="239100"/>
                  <a:pt x="278989" y="239100"/>
                </a:cubicBezTo>
                <a:cubicBezTo>
                  <a:pt x="278989" y="242926"/>
                  <a:pt x="278989" y="242926"/>
                  <a:pt x="278989" y="242926"/>
                </a:cubicBezTo>
                <a:cubicBezTo>
                  <a:pt x="278989" y="248664"/>
                  <a:pt x="275167" y="252490"/>
                  <a:pt x="269434" y="252490"/>
                </a:cubicBezTo>
                <a:cubicBezTo>
                  <a:pt x="269434" y="252490"/>
                  <a:pt x="269434" y="252490"/>
                  <a:pt x="269434" y="252490"/>
                </a:cubicBezTo>
                <a:cubicBezTo>
                  <a:pt x="40129" y="252490"/>
                  <a:pt x="40129" y="252490"/>
                  <a:pt x="40129" y="252490"/>
                </a:cubicBezTo>
                <a:cubicBezTo>
                  <a:pt x="40129" y="252490"/>
                  <a:pt x="40129" y="252490"/>
                  <a:pt x="40129" y="252490"/>
                </a:cubicBezTo>
                <a:cubicBezTo>
                  <a:pt x="34396" y="252490"/>
                  <a:pt x="30574" y="248664"/>
                  <a:pt x="30574" y="242926"/>
                </a:cubicBezTo>
                <a:cubicBezTo>
                  <a:pt x="30574" y="239100"/>
                  <a:pt x="30574" y="239100"/>
                  <a:pt x="30574" y="239100"/>
                </a:cubicBezTo>
                <a:cubicBezTo>
                  <a:pt x="17198" y="239100"/>
                  <a:pt x="17198" y="239100"/>
                  <a:pt x="17198" y="239100"/>
                </a:cubicBezTo>
                <a:cubicBezTo>
                  <a:pt x="17198" y="239100"/>
                  <a:pt x="17198" y="239100"/>
                  <a:pt x="15287" y="239100"/>
                </a:cubicBezTo>
                <a:cubicBezTo>
                  <a:pt x="11465" y="237188"/>
                  <a:pt x="7644" y="235275"/>
                  <a:pt x="3822" y="231449"/>
                </a:cubicBezTo>
                <a:cubicBezTo>
                  <a:pt x="1911" y="227624"/>
                  <a:pt x="0" y="223798"/>
                  <a:pt x="0" y="219972"/>
                </a:cubicBezTo>
                <a:cubicBezTo>
                  <a:pt x="0" y="202757"/>
                  <a:pt x="0" y="202757"/>
                  <a:pt x="0" y="202757"/>
                </a:cubicBezTo>
                <a:cubicBezTo>
                  <a:pt x="0" y="195106"/>
                  <a:pt x="1911" y="187455"/>
                  <a:pt x="5733" y="179803"/>
                </a:cubicBezTo>
                <a:cubicBezTo>
                  <a:pt x="7644" y="172152"/>
                  <a:pt x="11465" y="166414"/>
                  <a:pt x="17198" y="160675"/>
                </a:cubicBezTo>
                <a:cubicBezTo>
                  <a:pt x="30574" y="147286"/>
                  <a:pt x="30574" y="147286"/>
                  <a:pt x="30574" y="147286"/>
                </a:cubicBezTo>
                <a:cubicBezTo>
                  <a:pt x="21020" y="137722"/>
                  <a:pt x="15287" y="124332"/>
                  <a:pt x="15287" y="110943"/>
                </a:cubicBezTo>
                <a:cubicBezTo>
                  <a:pt x="15287" y="95640"/>
                  <a:pt x="22931" y="82251"/>
                  <a:pt x="32485" y="70774"/>
                </a:cubicBezTo>
                <a:cubicBezTo>
                  <a:pt x="42039" y="61210"/>
                  <a:pt x="55416" y="55471"/>
                  <a:pt x="70703" y="55471"/>
                </a:cubicBezTo>
                <a:cubicBezTo>
                  <a:pt x="76435" y="55471"/>
                  <a:pt x="82168" y="57384"/>
                  <a:pt x="87901" y="57384"/>
                </a:cubicBezTo>
                <a:cubicBezTo>
                  <a:pt x="91722" y="24866"/>
                  <a:pt x="120386" y="0"/>
                  <a:pt x="154782" y="0"/>
                </a:cubicBezTo>
                <a:close/>
                <a:moveTo>
                  <a:pt x="185356" y="233362"/>
                </a:moveTo>
                <a:cubicBezTo>
                  <a:pt x="185356" y="233362"/>
                  <a:pt x="185356" y="233362"/>
                  <a:pt x="185356" y="233362"/>
                </a:cubicBezTo>
                <a:cubicBezTo>
                  <a:pt x="185356" y="223798"/>
                  <a:pt x="185356" y="223798"/>
                  <a:pt x="185356" y="223798"/>
                </a:cubicBezTo>
                <a:cubicBezTo>
                  <a:pt x="185356" y="223798"/>
                  <a:pt x="185356" y="223798"/>
                  <a:pt x="185356" y="223798"/>
                </a:cubicBezTo>
                <a:cubicBezTo>
                  <a:pt x="185356" y="223798"/>
                  <a:pt x="185356" y="223798"/>
                  <a:pt x="185356" y="223798"/>
                </a:cubicBezTo>
                <a:cubicBezTo>
                  <a:pt x="185356" y="187455"/>
                  <a:pt x="185356" y="187455"/>
                  <a:pt x="185356" y="187455"/>
                </a:cubicBezTo>
                <a:cubicBezTo>
                  <a:pt x="185356" y="183629"/>
                  <a:pt x="189177" y="181716"/>
                  <a:pt x="191088" y="181716"/>
                </a:cubicBezTo>
                <a:cubicBezTo>
                  <a:pt x="194910" y="181716"/>
                  <a:pt x="196821" y="183629"/>
                  <a:pt x="196821" y="187455"/>
                </a:cubicBezTo>
                <a:cubicBezTo>
                  <a:pt x="196821" y="214234"/>
                  <a:pt x="196821" y="214234"/>
                  <a:pt x="196821" y="214234"/>
                </a:cubicBezTo>
                <a:cubicBezTo>
                  <a:pt x="223573" y="214234"/>
                  <a:pt x="223573" y="214234"/>
                  <a:pt x="223573" y="214234"/>
                </a:cubicBezTo>
                <a:cubicBezTo>
                  <a:pt x="223573" y="214234"/>
                  <a:pt x="223573" y="212321"/>
                  <a:pt x="223573" y="212321"/>
                </a:cubicBezTo>
                <a:cubicBezTo>
                  <a:pt x="223573" y="191280"/>
                  <a:pt x="223573" y="191280"/>
                  <a:pt x="223573" y="191280"/>
                </a:cubicBezTo>
                <a:cubicBezTo>
                  <a:pt x="223573" y="183629"/>
                  <a:pt x="223573" y="175978"/>
                  <a:pt x="219752" y="168327"/>
                </a:cubicBezTo>
                <a:cubicBezTo>
                  <a:pt x="219752" y="168327"/>
                  <a:pt x="219752" y="168327"/>
                  <a:pt x="219752" y="168327"/>
                </a:cubicBezTo>
                <a:cubicBezTo>
                  <a:pt x="219752" y="168327"/>
                  <a:pt x="219752" y="168327"/>
                  <a:pt x="219752" y="168327"/>
                </a:cubicBezTo>
                <a:cubicBezTo>
                  <a:pt x="217841" y="164501"/>
                  <a:pt x="215930" y="160675"/>
                  <a:pt x="214019" y="158763"/>
                </a:cubicBezTo>
                <a:cubicBezTo>
                  <a:pt x="214019" y="158763"/>
                  <a:pt x="214019" y="158763"/>
                  <a:pt x="214019" y="158763"/>
                </a:cubicBezTo>
                <a:cubicBezTo>
                  <a:pt x="214019" y="156850"/>
                  <a:pt x="214019" y="156850"/>
                  <a:pt x="214019" y="156850"/>
                </a:cubicBezTo>
                <a:cubicBezTo>
                  <a:pt x="214019" y="156850"/>
                  <a:pt x="214019" y="156850"/>
                  <a:pt x="214019" y="156850"/>
                </a:cubicBezTo>
                <a:cubicBezTo>
                  <a:pt x="214019" y="156850"/>
                  <a:pt x="214019" y="156850"/>
                  <a:pt x="214019" y="156850"/>
                </a:cubicBezTo>
                <a:cubicBezTo>
                  <a:pt x="214019" y="156850"/>
                  <a:pt x="214019" y="156850"/>
                  <a:pt x="214019" y="156850"/>
                </a:cubicBezTo>
                <a:cubicBezTo>
                  <a:pt x="212108" y="154937"/>
                  <a:pt x="210197" y="153024"/>
                  <a:pt x="208286" y="151111"/>
                </a:cubicBezTo>
                <a:cubicBezTo>
                  <a:pt x="208286" y="151111"/>
                  <a:pt x="208286" y="151111"/>
                  <a:pt x="208286" y="151111"/>
                </a:cubicBezTo>
                <a:cubicBezTo>
                  <a:pt x="187267" y="130071"/>
                  <a:pt x="187267" y="130071"/>
                  <a:pt x="187267" y="130071"/>
                </a:cubicBezTo>
                <a:cubicBezTo>
                  <a:pt x="177712" y="133896"/>
                  <a:pt x="166247" y="137722"/>
                  <a:pt x="154782" y="137722"/>
                </a:cubicBezTo>
                <a:cubicBezTo>
                  <a:pt x="143316" y="137722"/>
                  <a:pt x="131851" y="133896"/>
                  <a:pt x="122296" y="130071"/>
                </a:cubicBezTo>
                <a:cubicBezTo>
                  <a:pt x="101277" y="151111"/>
                  <a:pt x="101277" y="151111"/>
                  <a:pt x="101277" y="151111"/>
                </a:cubicBezTo>
                <a:cubicBezTo>
                  <a:pt x="101277" y="151111"/>
                  <a:pt x="101277" y="151111"/>
                  <a:pt x="101277" y="151111"/>
                </a:cubicBezTo>
                <a:cubicBezTo>
                  <a:pt x="99366" y="153024"/>
                  <a:pt x="97455" y="154937"/>
                  <a:pt x="95544" y="156850"/>
                </a:cubicBezTo>
                <a:cubicBezTo>
                  <a:pt x="95544" y="156850"/>
                  <a:pt x="95544" y="156850"/>
                  <a:pt x="95544" y="156850"/>
                </a:cubicBezTo>
                <a:cubicBezTo>
                  <a:pt x="95544" y="156850"/>
                  <a:pt x="95544" y="156850"/>
                  <a:pt x="95544" y="156850"/>
                </a:cubicBezTo>
                <a:cubicBezTo>
                  <a:pt x="95544" y="156850"/>
                  <a:pt x="95544" y="156850"/>
                  <a:pt x="95544" y="156850"/>
                </a:cubicBezTo>
                <a:cubicBezTo>
                  <a:pt x="95544" y="158763"/>
                  <a:pt x="95544" y="158763"/>
                  <a:pt x="95544" y="158763"/>
                </a:cubicBezTo>
                <a:cubicBezTo>
                  <a:pt x="93633" y="160675"/>
                  <a:pt x="91722" y="164501"/>
                  <a:pt x="89811" y="168327"/>
                </a:cubicBezTo>
                <a:cubicBezTo>
                  <a:pt x="85990" y="175978"/>
                  <a:pt x="85990" y="183629"/>
                  <a:pt x="85990" y="191280"/>
                </a:cubicBezTo>
                <a:cubicBezTo>
                  <a:pt x="85990" y="212321"/>
                  <a:pt x="85990" y="212321"/>
                  <a:pt x="85990" y="212321"/>
                </a:cubicBezTo>
                <a:cubicBezTo>
                  <a:pt x="85990" y="212321"/>
                  <a:pt x="85990" y="214234"/>
                  <a:pt x="85990" y="214234"/>
                </a:cubicBezTo>
                <a:cubicBezTo>
                  <a:pt x="112742" y="214234"/>
                  <a:pt x="112742" y="214234"/>
                  <a:pt x="112742" y="214234"/>
                </a:cubicBezTo>
                <a:cubicBezTo>
                  <a:pt x="112742" y="187455"/>
                  <a:pt x="112742" y="187455"/>
                  <a:pt x="112742" y="187455"/>
                </a:cubicBezTo>
                <a:cubicBezTo>
                  <a:pt x="112742" y="183629"/>
                  <a:pt x="114653" y="181716"/>
                  <a:pt x="118475" y="181716"/>
                </a:cubicBezTo>
                <a:cubicBezTo>
                  <a:pt x="120386" y="181716"/>
                  <a:pt x="124207" y="183629"/>
                  <a:pt x="124207" y="187455"/>
                </a:cubicBezTo>
                <a:cubicBezTo>
                  <a:pt x="124207" y="223798"/>
                  <a:pt x="124207" y="223798"/>
                  <a:pt x="124207" y="223798"/>
                </a:cubicBezTo>
                <a:cubicBezTo>
                  <a:pt x="124207" y="223798"/>
                  <a:pt x="124207" y="223798"/>
                  <a:pt x="124207" y="223798"/>
                </a:cubicBezTo>
                <a:cubicBezTo>
                  <a:pt x="124207" y="223798"/>
                  <a:pt x="124207" y="223798"/>
                  <a:pt x="124207" y="223798"/>
                </a:cubicBezTo>
                <a:cubicBezTo>
                  <a:pt x="124207" y="233362"/>
                  <a:pt x="124207" y="233362"/>
                  <a:pt x="124207" y="233362"/>
                </a:cubicBezTo>
                <a:cubicBezTo>
                  <a:pt x="185356" y="233362"/>
                  <a:pt x="185356" y="233362"/>
                  <a:pt x="185356" y="233362"/>
                </a:cubicBezTo>
                <a:close/>
                <a:moveTo>
                  <a:pt x="154782" y="116681"/>
                </a:moveTo>
                <a:cubicBezTo>
                  <a:pt x="154782" y="116681"/>
                  <a:pt x="154782" y="116681"/>
                  <a:pt x="154782" y="116681"/>
                </a:cubicBezTo>
                <a:cubicBezTo>
                  <a:pt x="181534" y="116681"/>
                  <a:pt x="202554" y="95640"/>
                  <a:pt x="202554" y="68861"/>
                </a:cubicBezTo>
                <a:cubicBezTo>
                  <a:pt x="202554" y="42082"/>
                  <a:pt x="181534" y="21041"/>
                  <a:pt x="154782" y="21041"/>
                </a:cubicBezTo>
                <a:cubicBezTo>
                  <a:pt x="128029" y="21041"/>
                  <a:pt x="107009" y="42082"/>
                  <a:pt x="107009" y="68861"/>
                </a:cubicBezTo>
                <a:cubicBezTo>
                  <a:pt x="107009" y="95640"/>
                  <a:pt x="128029" y="116681"/>
                  <a:pt x="154782" y="116681"/>
                </a:cubicBezTo>
                <a:close/>
                <a:moveTo>
                  <a:pt x="49683" y="233362"/>
                </a:moveTo>
                <a:cubicBezTo>
                  <a:pt x="49683" y="233362"/>
                  <a:pt x="49683" y="233362"/>
                  <a:pt x="49683" y="233362"/>
                </a:cubicBezTo>
                <a:cubicBezTo>
                  <a:pt x="78346" y="233362"/>
                  <a:pt x="78346" y="233362"/>
                  <a:pt x="78346" y="233362"/>
                </a:cubicBezTo>
                <a:cubicBezTo>
                  <a:pt x="74524" y="231449"/>
                  <a:pt x="72614" y="229536"/>
                  <a:pt x="70703" y="225711"/>
                </a:cubicBezTo>
                <a:cubicBezTo>
                  <a:pt x="66881" y="221885"/>
                  <a:pt x="64970" y="216147"/>
                  <a:pt x="64970" y="212321"/>
                </a:cubicBezTo>
                <a:cubicBezTo>
                  <a:pt x="64970" y="191280"/>
                  <a:pt x="64970" y="191280"/>
                  <a:pt x="64970" y="191280"/>
                </a:cubicBezTo>
                <a:cubicBezTo>
                  <a:pt x="64970" y="181716"/>
                  <a:pt x="66881" y="172152"/>
                  <a:pt x="68792" y="164501"/>
                </a:cubicBezTo>
                <a:cubicBezTo>
                  <a:pt x="61148" y="164501"/>
                  <a:pt x="53505" y="162588"/>
                  <a:pt x="47772" y="160675"/>
                </a:cubicBezTo>
                <a:cubicBezTo>
                  <a:pt x="32485" y="174065"/>
                  <a:pt x="32485" y="174065"/>
                  <a:pt x="32485" y="174065"/>
                </a:cubicBezTo>
                <a:cubicBezTo>
                  <a:pt x="28663" y="179803"/>
                  <a:pt x="24841" y="183629"/>
                  <a:pt x="22931" y="187455"/>
                </a:cubicBezTo>
                <a:cubicBezTo>
                  <a:pt x="22931" y="187455"/>
                  <a:pt x="22931" y="187455"/>
                  <a:pt x="22931" y="187455"/>
                </a:cubicBezTo>
                <a:cubicBezTo>
                  <a:pt x="21020" y="193193"/>
                  <a:pt x="21020" y="197019"/>
                  <a:pt x="21020" y="202757"/>
                </a:cubicBezTo>
                <a:cubicBezTo>
                  <a:pt x="21020" y="218060"/>
                  <a:pt x="21020" y="218060"/>
                  <a:pt x="21020" y="218060"/>
                </a:cubicBezTo>
                <a:cubicBezTo>
                  <a:pt x="38218" y="218060"/>
                  <a:pt x="38218" y="218060"/>
                  <a:pt x="38218" y="218060"/>
                </a:cubicBezTo>
                <a:cubicBezTo>
                  <a:pt x="38218" y="200844"/>
                  <a:pt x="38218" y="200844"/>
                  <a:pt x="38218" y="200844"/>
                </a:cubicBezTo>
                <a:cubicBezTo>
                  <a:pt x="38218" y="197019"/>
                  <a:pt x="40129" y="195106"/>
                  <a:pt x="43950" y="195106"/>
                </a:cubicBezTo>
                <a:cubicBezTo>
                  <a:pt x="47772" y="195106"/>
                  <a:pt x="49683" y="197019"/>
                  <a:pt x="49683" y="200844"/>
                </a:cubicBezTo>
                <a:cubicBezTo>
                  <a:pt x="49683" y="233362"/>
                  <a:pt x="49683" y="233362"/>
                  <a:pt x="49683" y="233362"/>
                </a:cubicBezTo>
                <a:close/>
                <a:moveTo>
                  <a:pt x="87901" y="80338"/>
                </a:moveTo>
                <a:cubicBezTo>
                  <a:pt x="87901" y="80338"/>
                  <a:pt x="87901" y="80338"/>
                  <a:pt x="87901" y="80338"/>
                </a:cubicBezTo>
                <a:cubicBezTo>
                  <a:pt x="85990" y="78425"/>
                  <a:pt x="84079" y="78425"/>
                  <a:pt x="82168" y="76512"/>
                </a:cubicBezTo>
                <a:cubicBezTo>
                  <a:pt x="78346" y="76512"/>
                  <a:pt x="74524" y="76512"/>
                  <a:pt x="70703" y="76512"/>
                </a:cubicBezTo>
                <a:cubicBezTo>
                  <a:pt x="61148" y="76512"/>
                  <a:pt x="53505" y="80338"/>
                  <a:pt x="45861" y="86076"/>
                </a:cubicBezTo>
                <a:cubicBezTo>
                  <a:pt x="40129" y="91815"/>
                  <a:pt x="36307" y="101379"/>
                  <a:pt x="36307" y="110943"/>
                </a:cubicBezTo>
                <a:cubicBezTo>
                  <a:pt x="36307" y="120507"/>
                  <a:pt x="40129" y="128158"/>
                  <a:pt x="45861" y="135809"/>
                </a:cubicBezTo>
                <a:cubicBezTo>
                  <a:pt x="45861" y="135809"/>
                  <a:pt x="45861" y="135809"/>
                  <a:pt x="45861" y="135809"/>
                </a:cubicBezTo>
                <a:cubicBezTo>
                  <a:pt x="53505" y="141547"/>
                  <a:pt x="61148" y="145373"/>
                  <a:pt x="70703" y="145373"/>
                </a:cubicBezTo>
                <a:cubicBezTo>
                  <a:pt x="72614" y="145373"/>
                  <a:pt x="76435" y="145373"/>
                  <a:pt x="78346" y="145373"/>
                </a:cubicBezTo>
                <a:cubicBezTo>
                  <a:pt x="78346" y="143460"/>
                  <a:pt x="80257" y="143460"/>
                  <a:pt x="82168" y="143460"/>
                </a:cubicBezTo>
                <a:cubicBezTo>
                  <a:pt x="84079" y="141547"/>
                  <a:pt x="85990" y="139635"/>
                  <a:pt x="87901" y="137722"/>
                </a:cubicBezTo>
                <a:cubicBezTo>
                  <a:pt x="107009" y="118594"/>
                  <a:pt x="107009" y="118594"/>
                  <a:pt x="107009" y="118594"/>
                </a:cubicBezTo>
                <a:cubicBezTo>
                  <a:pt x="107009" y="116681"/>
                  <a:pt x="107009" y="116681"/>
                  <a:pt x="107009" y="116681"/>
                </a:cubicBezTo>
                <a:cubicBezTo>
                  <a:pt x="107009" y="116681"/>
                  <a:pt x="107009" y="116681"/>
                  <a:pt x="107009" y="116681"/>
                </a:cubicBezTo>
                <a:cubicBezTo>
                  <a:pt x="107009" y="116681"/>
                  <a:pt x="107009" y="116681"/>
                  <a:pt x="107009" y="116681"/>
                </a:cubicBezTo>
                <a:cubicBezTo>
                  <a:pt x="97455" y="109030"/>
                  <a:pt x="91722" y="97553"/>
                  <a:pt x="87901" y="84163"/>
                </a:cubicBezTo>
                <a:cubicBezTo>
                  <a:pt x="87901" y="84163"/>
                  <a:pt x="87901" y="82251"/>
                  <a:pt x="87901" y="80338"/>
                </a:cubicBezTo>
                <a:cubicBezTo>
                  <a:pt x="87901" y="80338"/>
                  <a:pt x="87901" y="80338"/>
                  <a:pt x="87901" y="80338"/>
                </a:cubicBezTo>
                <a:cubicBezTo>
                  <a:pt x="87901" y="80338"/>
                  <a:pt x="87901" y="80338"/>
                  <a:pt x="87901" y="80338"/>
                </a:cubicBezTo>
                <a:cubicBezTo>
                  <a:pt x="87901" y="80338"/>
                  <a:pt x="87901" y="80338"/>
                  <a:pt x="87901" y="80338"/>
                </a:cubicBezTo>
                <a:close/>
                <a:moveTo>
                  <a:pt x="259880" y="233362"/>
                </a:moveTo>
                <a:cubicBezTo>
                  <a:pt x="259880" y="233362"/>
                  <a:pt x="259880" y="233362"/>
                  <a:pt x="259880" y="233362"/>
                </a:cubicBezTo>
                <a:cubicBezTo>
                  <a:pt x="259880" y="200844"/>
                  <a:pt x="259880" y="200844"/>
                  <a:pt x="259880" y="200844"/>
                </a:cubicBezTo>
                <a:cubicBezTo>
                  <a:pt x="259880" y="197019"/>
                  <a:pt x="261791" y="195106"/>
                  <a:pt x="265613" y="195106"/>
                </a:cubicBezTo>
                <a:cubicBezTo>
                  <a:pt x="269434" y="195106"/>
                  <a:pt x="271345" y="197019"/>
                  <a:pt x="271345" y="200844"/>
                </a:cubicBezTo>
                <a:cubicBezTo>
                  <a:pt x="271345" y="218060"/>
                  <a:pt x="271345" y="218060"/>
                  <a:pt x="271345" y="218060"/>
                </a:cubicBezTo>
                <a:cubicBezTo>
                  <a:pt x="288543" y="218060"/>
                  <a:pt x="288543" y="218060"/>
                  <a:pt x="288543" y="218060"/>
                </a:cubicBezTo>
                <a:cubicBezTo>
                  <a:pt x="288543" y="202757"/>
                  <a:pt x="288543" y="202757"/>
                  <a:pt x="288543" y="202757"/>
                </a:cubicBezTo>
                <a:cubicBezTo>
                  <a:pt x="288543" y="197019"/>
                  <a:pt x="288543" y="193193"/>
                  <a:pt x="286632" y="187455"/>
                </a:cubicBezTo>
                <a:cubicBezTo>
                  <a:pt x="286632" y="187455"/>
                  <a:pt x="286632" y="187455"/>
                  <a:pt x="286632" y="187455"/>
                </a:cubicBezTo>
                <a:cubicBezTo>
                  <a:pt x="286632" y="187455"/>
                  <a:pt x="286632" y="187455"/>
                  <a:pt x="286632" y="187455"/>
                </a:cubicBezTo>
                <a:cubicBezTo>
                  <a:pt x="284722" y="183629"/>
                  <a:pt x="280900" y="179803"/>
                  <a:pt x="277078" y="174065"/>
                </a:cubicBezTo>
                <a:cubicBezTo>
                  <a:pt x="261791" y="160675"/>
                  <a:pt x="261791" y="160675"/>
                  <a:pt x="261791" y="160675"/>
                </a:cubicBezTo>
                <a:cubicBezTo>
                  <a:pt x="256058" y="162588"/>
                  <a:pt x="248415" y="164501"/>
                  <a:pt x="240771" y="164501"/>
                </a:cubicBezTo>
                <a:cubicBezTo>
                  <a:pt x="242682" y="172152"/>
                  <a:pt x="244593" y="181716"/>
                  <a:pt x="244593" y="191280"/>
                </a:cubicBezTo>
                <a:cubicBezTo>
                  <a:pt x="244593" y="212321"/>
                  <a:pt x="244593" y="212321"/>
                  <a:pt x="244593" y="212321"/>
                </a:cubicBezTo>
                <a:cubicBezTo>
                  <a:pt x="244593" y="216147"/>
                  <a:pt x="242682" y="221885"/>
                  <a:pt x="238860" y="225711"/>
                </a:cubicBezTo>
                <a:cubicBezTo>
                  <a:pt x="236949" y="229536"/>
                  <a:pt x="235039" y="231449"/>
                  <a:pt x="231217" y="233362"/>
                </a:cubicBezTo>
                <a:cubicBezTo>
                  <a:pt x="259880" y="233362"/>
                  <a:pt x="259880" y="233362"/>
                  <a:pt x="259880" y="233362"/>
                </a:cubicBezTo>
                <a:close/>
                <a:moveTo>
                  <a:pt x="221662" y="80338"/>
                </a:moveTo>
                <a:cubicBezTo>
                  <a:pt x="221662" y="80338"/>
                  <a:pt x="221662" y="80338"/>
                  <a:pt x="221662" y="80338"/>
                </a:cubicBezTo>
                <a:cubicBezTo>
                  <a:pt x="221662" y="80338"/>
                  <a:pt x="221662" y="80338"/>
                  <a:pt x="221662" y="80338"/>
                </a:cubicBezTo>
                <a:cubicBezTo>
                  <a:pt x="221662" y="80338"/>
                  <a:pt x="221662" y="80338"/>
                  <a:pt x="221662" y="80338"/>
                </a:cubicBezTo>
                <a:cubicBezTo>
                  <a:pt x="221662" y="80338"/>
                  <a:pt x="221662" y="80338"/>
                  <a:pt x="221662" y="80338"/>
                </a:cubicBezTo>
                <a:cubicBezTo>
                  <a:pt x="221662" y="80338"/>
                  <a:pt x="221662" y="80338"/>
                  <a:pt x="221662" y="80338"/>
                </a:cubicBezTo>
                <a:cubicBezTo>
                  <a:pt x="219752" y="93727"/>
                  <a:pt x="214019" y="107117"/>
                  <a:pt x="202554" y="116681"/>
                </a:cubicBezTo>
                <a:cubicBezTo>
                  <a:pt x="202554" y="116681"/>
                  <a:pt x="202554" y="116681"/>
                  <a:pt x="202554" y="116681"/>
                </a:cubicBezTo>
                <a:cubicBezTo>
                  <a:pt x="202554" y="116681"/>
                  <a:pt x="202554" y="116681"/>
                  <a:pt x="202554" y="116681"/>
                </a:cubicBezTo>
                <a:cubicBezTo>
                  <a:pt x="202554" y="118594"/>
                  <a:pt x="202554" y="118594"/>
                  <a:pt x="202554" y="118594"/>
                </a:cubicBezTo>
                <a:cubicBezTo>
                  <a:pt x="221662" y="137722"/>
                  <a:pt x="221662" y="137722"/>
                  <a:pt x="221662" y="137722"/>
                </a:cubicBezTo>
                <a:cubicBezTo>
                  <a:pt x="221662" y="137722"/>
                  <a:pt x="221662" y="137722"/>
                  <a:pt x="221662" y="137722"/>
                </a:cubicBezTo>
                <a:cubicBezTo>
                  <a:pt x="223573" y="139635"/>
                  <a:pt x="225484" y="141547"/>
                  <a:pt x="227395" y="143460"/>
                </a:cubicBezTo>
                <a:cubicBezTo>
                  <a:pt x="229306" y="143460"/>
                  <a:pt x="231217" y="143460"/>
                  <a:pt x="231217" y="145373"/>
                </a:cubicBezTo>
                <a:cubicBezTo>
                  <a:pt x="231217" y="145373"/>
                  <a:pt x="231217" y="145373"/>
                  <a:pt x="231217" y="145373"/>
                </a:cubicBezTo>
                <a:cubicBezTo>
                  <a:pt x="231217" y="145373"/>
                  <a:pt x="231217" y="145373"/>
                  <a:pt x="231217" y="145373"/>
                </a:cubicBezTo>
                <a:cubicBezTo>
                  <a:pt x="233128" y="145373"/>
                  <a:pt x="236949" y="145373"/>
                  <a:pt x="238860" y="145373"/>
                </a:cubicBezTo>
                <a:cubicBezTo>
                  <a:pt x="248415" y="145373"/>
                  <a:pt x="256058" y="141547"/>
                  <a:pt x="263702" y="135809"/>
                </a:cubicBezTo>
                <a:cubicBezTo>
                  <a:pt x="269434" y="128158"/>
                  <a:pt x="273256" y="120507"/>
                  <a:pt x="273256" y="110943"/>
                </a:cubicBezTo>
                <a:cubicBezTo>
                  <a:pt x="273256" y="101379"/>
                  <a:pt x="269434" y="91815"/>
                  <a:pt x="263702" y="86076"/>
                </a:cubicBezTo>
                <a:cubicBezTo>
                  <a:pt x="256058" y="80338"/>
                  <a:pt x="248415" y="76512"/>
                  <a:pt x="238860" y="76512"/>
                </a:cubicBezTo>
                <a:cubicBezTo>
                  <a:pt x="235039" y="76512"/>
                  <a:pt x="231217" y="76512"/>
                  <a:pt x="229306" y="76512"/>
                </a:cubicBezTo>
                <a:cubicBezTo>
                  <a:pt x="225484" y="78425"/>
                  <a:pt x="223573" y="78425"/>
                  <a:pt x="221662" y="80338"/>
                </a:cubicBezTo>
                <a:close/>
              </a:path>
            </a:pathLst>
          </a:custGeom>
          <a:solidFill>
            <a:schemeClr val="bg1">
              <a:lumMod val="50000"/>
            </a:schemeClr>
          </a:solidFill>
          <a:ln>
            <a:noFill/>
          </a:ln>
        </p:spPr>
        <p:txBody>
          <a:bodyPr/>
          <a:lstStyle/>
          <a:p>
            <a:endParaRPr lang="zh-CN">
              <a:latin typeface="Noto Sans S Chinese Medium"/>
              <a:ea typeface="Noto Sans S Chinese Medium"/>
            </a:endParaRPr>
          </a:p>
        </p:txBody>
      </p:sp>
      <p:sp>
        <p:nvSpPr>
          <p:cNvPr id="10" name="PA_任意多边形 29"/>
          <p:cNvSpPr>
            <a:spLocks noEditPoints="1"/>
          </p:cNvSpPr>
          <p:nvPr/>
        </p:nvSpPr>
        <p:spPr>
          <a:xfrm>
            <a:off x="4491038" y="3923289"/>
            <a:ext cx="195262" cy="276310"/>
          </a:xfrm>
          <a:custGeom>
            <a:rect l="0" t="0" r="r" b="b"/>
            <a:pathLst>
              <a:path w="195262" h="276310">
                <a:moveTo>
                  <a:pt x="72745" y="237934"/>
                </a:moveTo>
                <a:cubicBezTo>
                  <a:pt x="72745" y="237934"/>
                  <a:pt x="72745" y="237934"/>
                  <a:pt x="72745" y="237934"/>
                </a:cubicBezTo>
                <a:cubicBezTo>
                  <a:pt x="124432" y="237934"/>
                  <a:pt x="124432" y="237934"/>
                  <a:pt x="124432" y="237934"/>
                </a:cubicBezTo>
                <a:cubicBezTo>
                  <a:pt x="128260" y="237934"/>
                  <a:pt x="130175" y="239852"/>
                  <a:pt x="130175" y="243690"/>
                </a:cubicBezTo>
                <a:cubicBezTo>
                  <a:pt x="130175" y="243690"/>
                  <a:pt x="130175" y="243690"/>
                  <a:pt x="130175" y="243690"/>
                </a:cubicBezTo>
                <a:cubicBezTo>
                  <a:pt x="130175" y="270554"/>
                  <a:pt x="130175" y="270554"/>
                  <a:pt x="130175" y="270554"/>
                </a:cubicBezTo>
                <a:cubicBezTo>
                  <a:pt x="130175" y="274391"/>
                  <a:pt x="128260" y="276310"/>
                  <a:pt x="124432" y="276310"/>
                </a:cubicBezTo>
                <a:cubicBezTo>
                  <a:pt x="124432" y="276310"/>
                  <a:pt x="124432" y="276310"/>
                  <a:pt x="124432" y="276310"/>
                </a:cubicBezTo>
                <a:cubicBezTo>
                  <a:pt x="72745" y="276310"/>
                  <a:pt x="72745" y="276310"/>
                  <a:pt x="72745" y="276310"/>
                </a:cubicBezTo>
                <a:cubicBezTo>
                  <a:pt x="68916" y="276310"/>
                  <a:pt x="65087" y="274391"/>
                  <a:pt x="65087" y="270554"/>
                </a:cubicBezTo>
                <a:cubicBezTo>
                  <a:pt x="65087" y="270554"/>
                  <a:pt x="65087" y="270554"/>
                  <a:pt x="65087" y="270554"/>
                </a:cubicBezTo>
                <a:cubicBezTo>
                  <a:pt x="65087" y="243690"/>
                  <a:pt x="65087" y="243690"/>
                  <a:pt x="65087" y="243690"/>
                </a:cubicBezTo>
                <a:cubicBezTo>
                  <a:pt x="65087" y="239852"/>
                  <a:pt x="68916" y="237934"/>
                  <a:pt x="72745" y="237934"/>
                </a:cubicBezTo>
                <a:close/>
                <a:moveTo>
                  <a:pt x="97631" y="0"/>
                </a:moveTo>
                <a:cubicBezTo>
                  <a:pt x="97631" y="0"/>
                  <a:pt x="97631" y="0"/>
                  <a:pt x="97631" y="0"/>
                </a:cubicBezTo>
                <a:cubicBezTo>
                  <a:pt x="124432" y="0"/>
                  <a:pt x="149318" y="9594"/>
                  <a:pt x="166547" y="28782"/>
                </a:cubicBezTo>
                <a:cubicBezTo>
                  <a:pt x="166547" y="28782"/>
                  <a:pt x="166547" y="28782"/>
                  <a:pt x="166547" y="28782"/>
                </a:cubicBezTo>
                <a:cubicBezTo>
                  <a:pt x="166547" y="28782"/>
                  <a:pt x="166547" y="28782"/>
                  <a:pt x="166547" y="28782"/>
                </a:cubicBezTo>
                <a:cubicBezTo>
                  <a:pt x="185690" y="46052"/>
                  <a:pt x="195262" y="70996"/>
                  <a:pt x="195262" y="97860"/>
                </a:cubicBezTo>
                <a:cubicBezTo>
                  <a:pt x="195262" y="111292"/>
                  <a:pt x="193348" y="124723"/>
                  <a:pt x="187605" y="138155"/>
                </a:cubicBezTo>
                <a:cubicBezTo>
                  <a:pt x="181862" y="149668"/>
                  <a:pt x="174204" y="161181"/>
                  <a:pt x="164633" y="170775"/>
                </a:cubicBezTo>
                <a:cubicBezTo>
                  <a:pt x="162718" y="172694"/>
                  <a:pt x="156975" y="176531"/>
                  <a:pt x="155061" y="180369"/>
                </a:cubicBezTo>
                <a:cubicBezTo>
                  <a:pt x="139746" y="193801"/>
                  <a:pt x="132089" y="201476"/>
                  <a:pt x="130175" y="218745"/>
                </a:cubicBezTo>
                <a:cubicBezTo>
                  <a:pt x="128260" y="224502"/>
                  <a:pt x="124432" y="228340"/>
                  <a:pt x="118689" y="228340"/>
                </a:cubicBezTo>
                <a:cubicBezTo>
                  <a:pt x="78488" y="228340"/>
                  <a:pt x="78488" y="228340"/>
                  <a:pt x="78488" y="228340"/>
                </a:cubicBezTo>
                <a:cubicBezTo>
                  <a:pt x="72745" y="228340"/>
                  <a:pt x="67002" y="224502"/>
                  <a:pt x="67002" y="218745"/>
                </a:cubicBezTo>
                <a:cubicBezTo>
                  <a:pt x="65087" y="201476"/>
                  <a:pt x="57430" y="193801"/>
                  <a:pt x="42115" y="180369"/>
                </a:cubicBezTo>
                <a:cubicBezTo>
                  <a:pt x="38287" y="176531"/>
                  <a:pt x="34458" y="172694"/>
                  <a:pt x="32544" y="170775"/>
                </a:cubicBezTo>
                <a:cubicBezTo>
                  <a:pt x="32544" y="170775"/>
                  <a:pt x="32544" y="170775"/>
                  <a:pt x="32544" y="170775"/>
                </a:cubicBezTo>
                <a:cubicBezTo>
                  <a:pt x="22972" y="161181"/>
                  <a:pt x="13400" y="149668"/>
                  <a:pt x="9572" y="138155"/>
                </a:cubicBezTo>
                <a:cubicBezTo>
                  <a:pt x="3829" y="124723"/>
                  <a:pt x="0" y="111292"/>
                  <a:pt x="0" y="97860"/>
                </a:cubicBezTo>
                <a:cubicBezTo>
                  <a:pt x="0" y="70996"/>
                  <a:pt x="11486" y="46052"/>
                  <a:pt x="28715" y="28782"/>
                </a:cubicBezTo>
                <a:cubicBezTo>
                  <a:pt x="30629" y="26863"/>
                  <a:pt x="30629" y="26863"/>
                  <a:pt x="30629" y="26863"/>
                </a:cubicBezTo>
                <a:cubicBezTo>
                  <a:pt x="47858" y="9594"/>
                  <a:pt x="70830" y="0"/>
                  <a:pt x="97631" y="0"/>
                </a:cubicBezTo>
                <a:close/>
                <a:moveTo>
                  <a:pt x="153147" y="44133"/>
                </a:moveTo>
                <a:cubicBezTo>
                  <a:pt x="153147" y="44133"/>
                  <a:pt x="153147" y="44133"/>
                  <a:pt x="153147" y="44133"/>
                </a:cubicBezTo>
                <a:cubicBezTo>
                  <a:pt x="137832" y="28782"/>
                  <a:pt x="118689" y="21107"/>
                  <a:pt x="97631" y="21107"/>
                </a:cubicBezTo>
                <a:cubicBezTo>
                  <a:pt x="76573" y="21107"/>
                  <a:pt x="59344" y="28782"/>
                  <a:pt x="44030" y="42214"/>
                </a:cubicBezTo>
                <a:cubicBezTo>
                  <a:pt x="44030" y="44133"/>
                  <a:pt x="44030" y="44133"/>
                  <a:pt x="44030" y="44133"/>
                </a:cubicBezTo>
                <a:cubicBezTo>
                  <a:pt x="30629" y="57565"/>
                  <a:pt x="21058" y="76753"/>
                  <a:pt x="21058" y="97860"/>
                </a:cubicBezTo>
                <a:cubicBezTo>
                  <a:pt x="21058" y="109373"/>
                  <a:pt x="24886" y="118967"/>
                  <a:pt x="28715" y="128561"/>
                </a:cubicBezTo>
                <a:cubicBezTo>
                  <a:pt x="32544" y="138155"/>
                  <a:pt x="38287" y="147749"/>
                  <a:pt x="45944" y="153506"/>
                </a:cubicBezTo>
                <a:cubicBezTo>
                  <a:pt x="47858" y="155424"/>
                  <a:pt x="47858" y="155424"/>
                  <a:pt x="47858" y="155424"/>
                </a:cubicBezTo>
                <a:cubicBezTo>
                  <a:pt x="51687" y="159262"/>
                  <a:pt x="55516" y="161181"/>
                  <a:pt x="57430" y="165018"/>
                </a:cubicBezTo>
                <a:cubicBezTo>
                  <a:pt x="72745" y="178450"/>
                  <a:pt x="82316" y="188044"/>
                  <a:pt x="86145" y="207233"/>
                </a:cubicBezTo>
                <a:cubicBezTo>
                  <a:pt x="109117" y="207233"/>
                  <a:pt x="109117" y="207233"/>
                  <a:pt x="109117" y="207233"/>
                </a:cubicBezTo>
                <a:cubicBezTo>
                  <a:pt x="114860" y="188044"/>
                  <a:pt x="124432" y="178450"/>
                  <a:pt x="139746" y="165018"/>
                </a:cubicBezTo>
                <a:cubicBezTo>
                  <a:pt x="141661" y="161181"/>
                  <a:pt x="143575" y="159262"/>
                  <a:pt x="149318" y="155424"/>
                </a:cubicBezTo>
                <a:cubicBezTo>
                  <a:pt x="149318" y="153506"/>
                  <a:pt x="149318" y="153506"/>
                  <a:pt x="149318" y="153506"/>
                </a:cubicBezTo>
                <a:cubicBezTo>
                  <a:pt x="156975" y="147749"/>
                  <a:pt x="162718" y="138155"/>
                  <a:pt x="168461" y="128561"/>
                </a:cubicBezTo>
                <a:cubicBezTo>
                  <a:pt x="172290" y="118967"/>
                  <a:pt x="174204" y="109373"/>
                  <a:pt x="174204" y="97860"/>
                </a:cubicBezTo>
                <a:cubicBezTo>
                  <a:pt x="174204" y="76753"/>
                  <a:pt x="166547" y="57565"/>
                  <a:pt x="153147" y="44133"/>
                </a:cubicBezTo>
                <a:close/>
                <a:moveTo>
                  <a:pt x="118689" y="251365"/>
                </a:moveTo>
                <a:cubicBezTo>
                  <a:pt x="118689" y="251365"/>
                  <a:pt x="118689" y="251365"/>
                  <a:pt x="118689" y="251365"/>
                </a:cubicBezTo>
                <a:cubicBezTo>
                  <a:pt x="78488" y="251365"/>
                  <a:pt x="78488" y="251365"/>
                  <a:pt x="78488" y="251365"/>
                </a:cubicBezTo>
                <a:cubicBezTo>
                  <a:pt x="78488" y="264797"/>
                  <a:pt x="78488" y="264797"/>
                  <a:pt x="78488" y="264797"/>
                </a:cubicBezTo>
                <a:cubicBezTo>
                  <a:pt x="118689" y="264797"/>
                  <a:pt x="118689" y="264797"/>
                  <a:pt x="118689" y="264797"/>
                </a:cubicBezTo>
                <a:cubicBezTo>
                  <a:pt x="118689" y="251365"/>
                  <a:pt x="118689" y="251365"/>
                  <a:pt x="118689" y="251365"/>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1" name="PA_Line 30"/>
          <p:cNvSpPr>
            <a:spLocks noChangeShapeType="1"/>
          </p:cNvSpPr>
          <p:nvPr/>
        </p:nvSpPr>
        <p:spPr>
          <a:xfrm flipH="1">
            <a:off x="3473451" y="1823966"/>
            <a:ext cx="760413" cy="0"/>
          </a:xfrm>
          <a:prstGeom prst="line">
            <a:avLst/>
          </a:prstGeom>
          <a:noFill/>
          <a:ln w="6350" cmpd="sng">
            <a:solidFill>
              <a:schemeClr val="bg1">
                <a:lumMod val="50000"/>
              </a:schemeClr>
            </a:solidFill>
            <a:prstDash val="solid"/>
            <a:round/>
            <a:tailEnd type="oval" w="sm" len="sm"/>
          </a:ln>
        </p:spPr>
        <p:txBody>
          <a:bodyPr/>
          <a:lstStyle/>
          <a:p>
            <a:endParaRPr lang="zh-CN">
              <a:latin typeface="Noto Sans S Chinese Medium"/>
              <a:ea typeface="Noto Sans S Chinese Medium"/>
            </a:endParaRPr>
          </a:p>
        </p:txBody>
      </p:sp>
      <p:sp>
        <p:nvSpPr>
          <p:cNvPr id="12" name="PA_Line 31"/>
          <p:cNvSpPr>
            <a:spLocks noChangeShapeType="1"/>
          </p:cNvSpPr>
          <p:nvPr/>
        </p:nvSpPr>
        <p:spPr>
          <a:xfrm>
            <a:off x="3473450" y="3311912"/>
            <a:ext cx="0" cy="749531"/>
          </a:xfrm>
          <a:prstGeom prst="line">
            <a:avLst/>
          </a:prstGeom>
          <a:noFill/>
          <a:ln w="6350" cmpd="sng">
            <a:solidFill>
              <a:schemeClr val="bg1">
                <a:lumMod val="50000"/>
              </a:schemeClr>
            </a:solidFill>
            <a:prstDash val="solid"/>
            <a:round/>
            <a:tailEnd type="oval" w="sm" len="sm"/>
          </a:ln>
        </p:spPr>
        <p:txBody>
          <a:bodyPr/>
          <a:lstStyle/>
          <a:p>
            <a:endParaRPr lang="zh-CN">
              <a:latin typeface="Noto Sans S Chinese Medium"/>
              <a:ea typeface="Noto Sans S Chinese Medium"/>
            </a:endParaRPr>
          </a:p>
        </p:txBody>
      </p:sp>
      <p:sp>
        <p:nvSpPr>
          <p:cNvPr id="13" name="PA_Line 32"/>
          <p:cNvSpPr>
            <a:spLocks noChangeShapeType="1"/>
          </p:cNvSpPr>
          <p:nvPr/>
        </p:nvSpPr>
        <p:spPr>
          <a:xfrm>
            <a:off x="4913314" y="4061443"/>
            <a:ext cx="720725" cy="0"/>
          </a:xfrm>
          <a:prstGeom prst="line">
            <a:avLst/>
          </a:prstGeom>
          <a:noFill/>
          <a:ln w="6350" cmpd="sng">
            <a:solidFill>
              <a:schemeClr val="bg1">
                <a:lumMod val="50000"/>
              </a:schemeClr>
            </a:solidFill>
            <a:prstDash val="solid"/>
            <a:round/>
            <a:tailEnd type="oval" w="sm" len="sm"/>
          </a:ln>
        </p:spPr>
        <p:txBody>
          <a:bodyPr/>
          <a:lstStyle/>
          <a:p>
            <a:endParaRPr lang="zh-CN">
              <a:latin typeface="Noto Sans S Chinese Medium"/>
              <a:ea typeface="Noto Sans S Chinese Medium"/>
            </a:endParaRPr>
          </a:p>
        </p:txBody>
      </p:sp>
      <p:sp>
        <p:nvSpPr>
          <p:cNvPr id="14" name="PA_Line 33"/>
          <p:cNvSpPr>
            <a:spLocks noChangeShapeType="1"/>
          </p:cNvSpPr>
          <p:nvPr/>
        </p:nvSpPr>
        <p:spPr>
          <a:xfrm flipV="1">
            <a:off x="5634038" y="1823966"/>
            <a:ext cx="0" cy="789231"/>
          </a:xfrm>
          <a:prstGeom prst="line">
            <a:avLst/>
          </a:prstGeom>
          <a:noFill/>
          <a:ln w="6350" cmpd="sng">
            <a:solidFill>
              <a:schemeClr val="bg1">
                <a:lumMod val="50000"/>
              </a:schemeClr>
            </a:solidFill>
            <a:prstDash val="solid"/>
            <a:round/>
            <a:tailEnd type="oval" w="sm" len="sm"/>
          </a:ln>
        </p:spPr>
        <p:txBody>
          <a:bodyPr/>
          <a:lstStyle/>
          <a:p>
            <a:endParaRPr lang="zh-CN">
              <a:latin typeface="Noto Sans S Chinese Medium"/>
              <a:ea typeface="Noto Sans S Chinese Medium"/>
            </a:endParaRPr>
          </a:p>
        </p:txBody>
      </p:sp>
      <p:sp>
        <p:nvSpPr>
          <p:cNvPr id="15" name="PA_淘宝店chenying0907 34"/>
          <p:cNvSpPr>
            <a:spLocks noChangeArrowheads="1"/>
          </p:cNvSpPr>
          <p:nvPr/>
        </p:nvSpPr>
        <p:spPr>
          <a:xfrm>
            <a:off x="5795963" y="1747742"/>
            <a:ext cx="2520453" cy="523220"/>
          </a:xfrm>
          <a:prstGeom prst="rect">
            <a:avLst/>
          </a:prstGeom>
          <a:noFill/>
          <a:ln>
            <a:noFill/>
          </a:ln>
        </p:spPr>
        <p:txBody>
          <a:bodyPr wrap="square" lIns="0" tIns="0" rIns="0" bIns="0">
            <a:spAutoFit/>
          </a:bodyPr>
          <a:lstStyle/>
          <a:p>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sp>
        <p:nvSpPr>
          <p:cNvPr id="16" name="PA_淘宝店chenying0907 35"/>
          <p:cNvSpPr>
            <a:spLocks noChangeArrowheads="1"/>
          </p:cNvSpPr>
          <p:nvPr/>
        </p:nvSpPr>
        <p:spPr>
          <a:xfrm>
            <a:off x="5795963" y="3977280"/>
            <a:ext cx="2520453" cy="523220"/>
          </a:xfrm>
          <a:prstGeom prst="rect">
            <a:avLst/>
          </a:prstGeom>
          <a:noFill/>
          <a:ln>
            <a:noFill/>
          </a:ln>
        </p:spPr>
        <p:txBody>
          <a:bodyPr wrap="square" lIns="0" tIns="0" rIns="0" bIns="0">
            <a:spAutoFit/>
          </a:bodyPr>
          <a:lstStyle/>
          <a:p>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sp>
        <p:nvSpPr>
          <p:cNvPr id="17" name="PA_淘宝店chenying0907 36"/>
          <p:cNvSpPr>
            <a:spLocks noChangeArrowheads="1"/>
          </p:cNvSpPr>
          <p:nvPr/>
        </p:nvSpPr>
        <p:spPr>
          <a:xfrm>
            <a:off x="827584" y="1747742"/>
            <a:ext cx="2506167" cy="523220"/>
          </a:xfrm>
          <a:prstGeom prst="rect">
            <a:avLst/>
          </a:prstGeom>
          <a:noFill/>
          <a:ln>
            <a:noFill/>
          </a:ln>
        </p:spPr>
        <p:txBody>
          <a:bodyPr wrap="square" lIns="0" tIns="0" rIns="0" bIns="0">
            <a:spAutoFit/>
          </a:bodyPr>
          <a:lstStyle/>
          <a:p>
            <a:pPr algn="r"/>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pPr algn="r"/>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sp>
        <p:nvSpPr>
          <p:cNvPr id="18" name="PA_淘宝店chenying0907 37"/>
          <p:cNvSpPr>
            <a:spLocks noChangeArrowheads="1"/>
          </p:cNvSpPr>
          <p:nvPr/>
        </p:nvSpPr>
        <p:spPr>
          <a:xfrm>
            <a:off x="827584" y="3977280"/>
            <a:ext cx="2506167" cy="523220"/>
          </a:xfrm>
          <a:prstGeom prst="rect">
            <a:avLst/>
          </a:prstGeom>
          <a:noFill/>
          <a:ln>
            <a:noFill/>
          </a:ln>
        </p:spPr>
        <p:txBody>
          <a:bodyPr wrap="square" lIns="0" tIns="0" rIns="0" bIns="0">
            <a:spAutoFit/>
          </a:bodyPr>
          <a:lstStyle/>
          <a:p>
            <a:pPr algn="r"/>
            <a:r>
              <a:rPr lang="zh-CN" sz="1400" b="1">
                <a:solidFill>
                  <a:schemeClr val="bg1">
                    <a:lumMod val="50000"/>
                  </a:schemeClr>
                </a:solidFill>
                <a:latin typeface="Noto Sans S Chinese Medium"/>
                <a:ea typeface="Noto Sans S Chinese Medium"/>
              </a:rPr>
              <a:t>添加标题</a:t>
            </a:r>
            <a:endParaRPr lang="en-US" sz="1400" b="1">
              <a:solidFill>
                <a:schemeClr val="bg1">
                  <a:lumMod val="50000"/>
                </a:schemeClr>
              </a:solidFill>
              <a:latin typeface="Noto Sans S Chinese Medium"/>
              <a:ea typeface="Noto Sans S Chinese Medium"/>
            </a:endParaRPr>
          </a:p>
          <a:p>
            <a:pPr algn="r"/>
            <a:r>
              <a:rPr lang="zh-CN" sz="1000">
                <a:solidFill>
                  <a:schemeClr val="bg1">
                    <a:lumMod val="50000"/>
                  </a:schemeClr>
                </a:solidFill>
                <a:latin typeface="Noto Sans S Chinese Medium"/>
                <a:ea typeface="Noto Sans S Chinese Medium"/>
              </a:rPr>
              <a:t>添加你的详细文本内容添加你的详细文本内容添加你的详细文本内容</a:t>
            </a:r>
            <a:endParaRPr lang="en-US" sz="1000">
              <a:solidFill>
                <a:schemeClr val="bg1">
                  <a:lumMod val="50000"/>
                </a:schemeClr>
              </a:solidFill>
              <a:latin typeface="Noto Sans S Chinese Medium"/>
              <a:ea typeface="Noto Sans S Chinese Medium"/>
            </a:endParaRPr>
          </a:p>
        </p:txBody>
      </p:sp>
      <p:grpSp>
        <p:nvGrpSpPr>
          <p:cNvPr id="19" name="PA_淘宝店chenying0907 29"/>
          <p:cNvGrpSpPr/>
          <p:nvPr/>
        </p:nvGrpSpPr>
        <p:grpSpPr>
          <a:xfrm>
            <a:off x="-9190" y="0"/>
            <a:ext cx="620750" cy="791858"/>
            <a:chOff x="0" y="-21236"/>
            <a:chExt cx="3311527" cy="4224338"/>
          </a:xfrm>
        </p:grpSpPr>
        <p:sp>
          <p:nvSpPr>
            <p:cNvPr id="20"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1"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2"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23" name="PA_文本框 4"/>
          <p:cNvSpPr txBox="1">
            <a:spLocks noChangeArrowheads="1"/>
          </p:cNvSpPr>
          <p:nvPr/>
        </p:nvSpPr>
        <p:spPr>
          <a:xfrm>
            <a:off x="535359" y="724870"/>
            <a:ext cx="2236511" cy="400110"/>
          </a:xfrm>
          <a:prstGeom prst="rect">
            <a:avLst/>
          </a:prstGeom>
          <a:noFill/>
          <a:ln>
            <a:noFill/>
          </a:ln>
        </p:spPr>
        <p:txBody>
          <a:bodyPr wrap="non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24" name="PA_文本框 5"/>
          <p:cNvSpPr txBox="1">
            <a:spLocks noChangeArrowheads="1"/>
          </p:cNvSpPr>
          <p:nvPr/>
        </p:nvSpPr>
        <p:spPr>
          <a:xfrm>
            <a:off x="535359" y="509426"/>
            <a:ext cx="2071401" cy="215444"/>
          </a:xfrm>
          <a:prstGeom prst="rect">
            <a:avLst/>
          </a:prstGeom>
          <a:noFill/>
          <a:ln>
            <a:noFill/>
          </a:ln>
        </p:spPr>
        <p:txBody>
          <a:bodyPr wrap="non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pic>
        <p:nvPicPr>
          <p:cNvPr id="25" name="图片 24"/>
          <p:cNvPicPr>
            <a:picLocks noChangeAspect="1"/>
          </p:cNvPicPr>
          <p:nvPr/>
        </p:nvPicPr>
        <p:blipFill>
          <a:blip r:embed="rId3"/>
          <a:stretch/>
        </p:blipFill>
        <p:spPr>
          <a:xfrm>
            <a:off x="3887818" y="2020318"/>
            <a:ext cx="1404301" cy="1491810"/>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3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6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9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12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15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60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9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120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nodeType="withEffect">
                                  <p:stCondLst>
                                    <p:cond delay="150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30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21"/>
          <p:cNvSpPr/>
          <p:nvPr/>
        </p:nvSpPr>
        <p:spPr>
          <a:xfrm>
            <a:off x="3994150" y="1310728"/>
            <a:ext cx="1601788" cy="1608633"/>
          </a:xfrm>
          <a:custGeom>
            <a:rect l="0" t="0" r="r" b="b"/>
            <a:pathLst>
              <a:path w="1601788" h="1608633">
                <a:moveTo>
                  <a:pt x="662446" y="525663"/>
                </a:moveTo>
                <a:cubicBezTo>
                  <a:pt x="618634" y="525663"/>
                  <a:pt x="560801" y="502808"/>
                  <a:pt x="532761" y="474679"/>
                </a:cubicBezTo>
                <a:cubicBezTo>
                  <a:pt x="504721" y="448308"/>
                  <a:pt x="483691" y="390291"/>
                  <a:pt x="483691" y="346340"/>
                </a:cubicBezTo>
                <a:cubicBezTo>
                  <a:pt x="483691" y="80871"/>
                  <a:pt x="483691" y="80871"/>
                  <a:pt x="483691" y="80871"/>
                </a:cubicBezTo>
                <a:cubicBezTo>
                  <a:pt x="483691" y="36919"/>
                  <a:pt x="446888" y="0"/>
                  <a:pt x="403076" y="0"/>
                </a:cubicBezTo>
                <a:cubicBezTo>
                  <a:pt x="78863" y="0"/>
                  <a:pt x="78863" y="0"/>
                  <a:pt x="78863" y="0"/>
                </a:cubicBezTo>
                <a:cubicBezTo>
                  <a:pt x="35050" y="0"/>
                  <a:pt x="0" y="36919"/>
                  <a:pt x="0" y="80871"/>
                </a:cubicBezTo>
                <a:cubicBezTo>
                  <a:pt x="0" y="406114"/>
                  <a:pt x="0" y="406114"/>
                  <a:pt x="0" y="406114"/>
                </a:cubicBezTo>
                <a:cubicBezTo>
                  <a:pt x="0" y="450066"/>
                  <a:pt x="35050" y="485227"/>
                  <a:pt x="78863" y="485227"/>
                </a:cubicBezTo>
                <a:cubicBezTo>
                  <a:pt x="343491" y="485227"/>
                  <a:pt x="343491" y="485227"/>
                  <a:pt x="343491" y="485227"/>
                </a:cubicBezTo>
                <a:cubicBezTo>
                  <a:pt x="387303" y="485227"/>
                  <a:pt x="445136" y="508082"/>
                  <a:pt x="473176" y="536211"/>
                </a:cubicBezTo>
                <a:cubicBezTo>
                  <a:pt x="499463" y="562582"/>
                  <a:pt x="522246" y="622356"/>
                  <a:pt x="522246" y="666308"/>
                </a:cubicBezTo>
                <a:cubicBezTo>
                  <a:pt x="522246" y="1527762"/>
                  <a:pt x="522246" y="1527762"/>
                  <a:pt x="522246" y="1527762"/>
                </a:cubicBezTo>
                <a:cubicBezTo>
                  <a:pt x="522246" y="1571714"/>
                  <a:pt x="557296" y="1608633"/>
                  <a:pt x="601109" y="1608633"/>
                </a:cubicBezTo>
                <a:cubicBezTo>
                  <a:pt x="1522925" y="1608633"/>
                  <a:pt x="1522925" y="1608633"/>
                  <a:pt x="1522925" y="1608633"/>
                </a:cubicBezTo>
                <a:cubicBezTo>
                  <a:pt x="1566738" y="1608633"/>
                  <a:pt x="1601788" y="1571714"/>
                  <a:pt x="1601788" y="1527762"/>
                </a:cubicBezTo>
                <a:cubicBezTo>
                  <a:pt x="1601788" y="604776"/>
                  <a:pt x="1601788" y="604776"/>
                  <a:pt x="1601788" y="604776"/>
                </a:cubicBezTo>
                <a:cubicBezTo>
                  <a:pt x="1601788" y="560824"/>
                  <a:pt x="1566738" y="525663"/>
                  <a:pt x="1522925" y="525663"/>
                </a:cubicBezTo>
                <a:lnTo>
                  <a:pt x="662446" y="525663"/>
                </a:lnTo>
                <a:close/>
              </a:path>
            </a:pathLst>
          </a:custGeom>
          <a:solidFill>
            <a:srgbClr val="DCACA5"/>
          </a:solidFill>
          <a:ln>
            <a:noFill/>
          </a:ln>
        </p:spPr>
        <p:txBody>
          <a:bodyPr/>
          <a:lstStyle/>
          <a:p>
            <a:endParaRPr lang="zh-CN">
              <a:latin typeface="Noto Sans S Chinese Medium"/>
              <a:ea typeface="Noto Sans S Chinese Medium"/>
            </a:endParaRPr>
          </a:p>
        </p:txBody>
      </p:sp>
      <p:sp>
        <p:nvSpPr>
          <p:cNvPr id="3" name="PA_任意多边形 22"/>
          <p:cNvSpPr/>
          <p:nvPr/>
        </p:nvSpPr>
        <p:spPr>
          <a:xfrm>
            <a:off x="2795589" y="1979271"/>
            <a:ext cx="1603375" cy="1607046"/>
          </a:xfrm>
          <a:custGeom>
            <a:rect l="0" t="0" r="r" b="b"/>
            <a:pathLst>
              <a:path w="1603375" h="1607046">
                <a:moveTo>
                  <a:pt x="522763" y="943152"/>
                </a:moveTo>
                <a:cubicBezTo>
                  <a:pt x="522763" y="985304"/>
                  <a:pt x="499958" y="1045019"/>
                  <a:pt x="473645" y="1071364"/>
                </a:cubicBezTo>
                <a:cubicBezTo>
                  <a:pt x="445577" y="1099465"/>
                  <a:pt x="387687" y="1122298"/>
                  <a:pt x="343831" y="1122298"/>
                </a:cubicBezTo>
                <a:cubicBezTo>
                  <a:pt x="78941" y="1122298"/>
                  <a:pt x="78941" y="1122298"/>
                  <a:pt x="78941" y="1122298"/>
                </a:cubicBezTo>
                <a:cubicBezTo>
                  <a:pt x="35085" y="1122298"/>
                  <a:pt x="0" y="1157424"/>
                  <a:pt x="0" y="1201333"/>
                </a:cubicBezTo>
                <a:cubicBezTo>
                  <a:pt x="0" y="1526255"/>
                  <a:pt x="0" y="1526255"/>
                  <a:pt x="0" y="1526255"/>
                </a:cubicBezTo>
                <a:cubicBezTo>
                  <a:pt x="0" y="1570163"/>
                  <a:pt x="35085" y="1607046"/>
                  <a:pt x="78941" y="1607046"/>
                </a:cubicBezTo>
                <a:cubicBezTo>
                  <a:pt x="403475" y="1607046"/>
                  <a:pt x="403475" y="1607046"/>
                  <a:pt x="403475" y="1607046"/>
                </a:cubicBezTo>
                <a:cubicBezTo>
                  <a:pt x="447331" y="1607046"/>
                  <a:pt x="484170" y="1570163"/>
                  <a:pt x="484170" y="1526255"/>
                </a:cubicBezTo>
                <a:cubicBezTo>
                  <a:pt x="484170" y="1261048"/>
                  <a:pt x="484170" y="1261048"/>
                  <a:pt x="484170" y="1261048"/>
                </a:cubicBezTo>
                <a:cubicBezTo>
                  <a:pt x="484170" y="1217140"/>
                  <a:pt x="505221" y="1159181"/>
                  <a:pt x="533289" y="1132836"/>
                </a:cubicBezTo>
                <a:cubicBezTo>
                  <a:pt x="561357" y="1104734"/>
                  <a:pt x="619247" y="1081902"/>
                  <a:pt x="663103" y="1081902"/>
                </a:cubicBezTo>
                <a:cubicBezTo>
                  <a:pt x="1524434" y="1081902"/>
                  <a:pt x="1524434" y="1081902"/>
                  <a:pt x="1524434" y="1081902"/>
                </a:cubicBezTo>
                <a:cubicBezTo>
                  <a:pt x="1568290" y="1081902"/>
                  <a:pt x="1603375" y="1046775"/>
                  <a:pt x="1603375" y="1002867"/>
                </a:cubicBezTo>
                <a:cubicBezTo>
                  <a:pt x="1603375" y="80791"/>
                  <a:pt x="1603375" y="80791"/>
                  <a:pt x="1603375" y="80791"/>
                </a:cubicBezTo>
                <a:cubicBezTo>
                  <a:pt x="1603375" y="36883"/>
                  <a:pt x="1568290" y="0"/>
                  <a:pt x="1524434" y="0"/>
                </a:cubicBezTo>
                <a:cubicBezTo>
                  <a:pt x="601704" y="0"/>
                  <a:pt x="601704" y="0"/>
                  <a:pt x="601704" y="0"/>
                </a:cubicBezTo>
                <a:cubicBezTo>
                  <a:pt x="557848" y="0"/>
                  <a:pt x="522763" y="36883"/>
                  <a:pt x="522763" y="80791"/>
                </a:cubicBezTo>
                <a:lnTo>
                  <a:pt x="522763" y="943152"/>
                </a:lnTo>
                <a:close/>
              </a:path>
            </a:pathLst>
          </a:custGeom>
          <a:solidFill>
            <a:srgbClr val="ECD0CD"/>
          </a:solidFill>
          <a:ln>
            <a:noFill/>
          </a:ln>
        </p:spPr>
        <p:txBody>
          <a:bodyPr/>
          <a:lstStyle/>
          <a:p>
            <a:endParaRPr lang="zh-CN">
              <a:latin typeface="Noto Sans S Chinese Medium"/>
              <a:ea typeface="Noto Sans S Chinese Medium"/>
            </a:endParaRPr>
          </a:p>
        </p:txBody>
      </p:sp>
      <p:sp>
        <p:nvSpPr>
          <p:cNvPr id="4" name="PA_任意多边形 23"/>
          <p:cNvSpPr/>
          <p:nvPr/>
        </p:nvSpPr>
        <p:spPr>
          <a:xfrm>
            <a:off x="3459164" y="3160735"/>
            <a:ext cx="1603375" cy="1607046"/>
          </a:xfrm>
          <a:custGeom>
            <a:rect l="0" t="0" r="r" b="b"/>
            <a:pathLst>
              <a:path w="1603375" h="1607046">
                <a:moveTo>
                  <a:pt x="940997" y="1083086"/>
                </a:moveTo>
                <a:cubicBezTo>
                  <a:pt x="984805" y="1083086"/>
                  <a:pt x="1042632" y="1105943"/>
                  <a:pt x="1068917" y="1132317"/>
                </a:cubicBezTo>
                <a:cubicBezTo>
                  <a:pt x="1096954" y="1160449"/>
                  <a:pt x="1119734" y="1218471"/>
                  <a:pt x="1119734" y="1262428"/>
                </a:cubicBezTo>
                <a:cubicBezTo>
                  <a:pt x="1119734" y="1527924"/>
                  <a:pt x="1119734" y="1527924"/>
                  <a:pt x="1119734" y="1527924"/>
                </a:cubicBezTo>
                <a:cubicBezTo>
                  <a:pt x="1119734" y="1571881"/>
                  <a:pt x="1154780" y="1607046"/>
                  <a:pt x="1198589" y="1607046"/>
                </a:cubicBezTo>
                <a:cubicBezTo>
                  <a:pt x="1522768" y="1607046"/>
                  <a:pt x="1522768" y="1607046"/>
                  <a:pt x="1522768" y="1607046"/>
                </a:cubicBezTo>
                <a:cubicBezTo>
                  <a:pt x="1566576" y="1607046"/>
                  <a:pt x="1603375" y="1571881"/>
                  <a:pt x="1603375" y="1527924"/>
                </a:cubicBezTo>
                <a:cubicBezTo>
                  <a:pt x="1603375" y="1202647"/>
                  <a:pt x="1603375" y="1202647"/>
                  <a:pt x="1603375" y="1202647"/>
                </a:cubicBezTo>
                <a:cubicBezTo>
                  <a:pt x="1603375" y="1158691"/>
                  <a:pt x="1566576" y="1121767"/>
                  <a:pt x="1522768" y="1121767"/>
                </a:cubicBezTo>
                <a:cubicBezTo>
                  <a:pt x="1258167" y="1121767"/>
                  <a:pt x="1258167" y="1121767"/>
                  <a:pt x="1258167" y="1121767"/>
                </a:cubicBezTo>
                <a:cubicBezTo>
                  <a:pt x="1214359" y="1121767"/>
                  <a:pt x="1156533" y="1098910"/>
                  <a:pt x="1130248" y="1072536"/>
                </a:cubicBezTo>
                <a:cubicBezTo>
                  <a:pt x="1102211" y="1044404"/>
                  <a:pt x="1079431" y="986382"/>
                  <a:pt x="1079431" y="942425"/>
                </a:cubicBezTo>
                <a:cubicBezTo>
                  <a:pt x="1079431" y="79122"/>
                  <a:pt x="1079431" y="79122"/>
                  <a:pt x="1079431" y="79122"/>
                </a:cubicBezTo>
                <a:cubicBezTo>
                  <a:pt x="1079431" y="35165"/>
                  <a:pt x="1044384" y="0"/>
                  <a:pt x="1000576" y="0"/>
                </a:cubicBezTo>
                <a:cubicBezTo>
                  <a:pt x="80607" y="0"/>
                  <a:pt x="80607" y="0"/>
                  <a:pt x="80607" y="0"/>
                </a:cubicBezTo>
                <a:cubicBezTo>
                  <a:pt x="36799" y="0"/>
                  <a:pt x="0" y="35165"/>
                  <a:pt x="0" y="79122"/>
                </a:cubicBezTo>
                <a:cubicBezTo>
                  <a:pt x="0" y="1003964"/>
                  <a:pt x="0" y="1003964"/>
                  <a:pt x="0" y="1003964"/>
                </a:cubicBezTo>
                <a:cubicBezTo>
                  <a:pt x="0" y="1047921"/>
                  <a:pt x="36799" y="1083086"/>
                  <a:pt x="80607" y="1083086"/>
                </a:cubicBezTo>
                <a:lnTo>
                  <a:pt x="940997" y="1083086"/>
                </a:lnTo>
                <a:close/>
              </a:path>
            </a:pathLst>
          </a:custGeom>
          <a:solidFill>
            <a:srgbClr val="73635B"/>
          </a:solidFill>
          <a:ln>
            <a:noFill/>
          </a:ln>
        </p:spPr>
        <p:txBody>
          <a:bodyPr/>
          <a:lstStyle/>
          <a:p>
            <a:endParaRPr lang="zh-CN">
              <a:latin typeface="Noto Sans S Chinese Medium"/>
              <a:ea typeface="Noto Sans S Chinese Medium"/>
            </a:endParaRPr>
          </a:p>
        </p:txBody>
      </p:sp>
      <p:sp>
        <p:nvSpPr>
          <p:cNvPr id="5" name="PA_任意多边形 24"/>
          <p:cNvSpPr/>
          <p:nvPr/>
        </p:nvSpPr>
        <p:spPr>
          <a:xfrm>
            <a:off x="4656138" y="2493780"/>
            <a:ext cx="1604962" cy="1605458"/>
          </a:xfrm>
          <a:custGeom>
            <a:rect l="0" t="0" r="r" b="b"/>
            <a:pathLst>
              <a:path w="1604962" h="1605458">
                <a:moveTo>
                  <a:pt x="1080499" y="663964"/>
                </a:moveTo>
                <a:cubicBezTo>
                  <a:pt x="1080499" y="620051"/>
                  <a:pt x="1103302" y="562086"/>
                  <a:pt x="1131367" y="533982"/>
                </a:cubicBezTo>
                <a:cubicBezTo>
                  <a:pt x="1157678" y="507634"/>
                  <a:pt x="1215561" y="484799"/>
                  <a:pt x="1259413" y="484799"/>
                </a:cubicBezTo>
                <a:cubicBezTo>
                  <a:pt x="1524275" y="484799"/>
                  <a:pt x="1524275" y="484799"/>
                  <a:pt x="1524275" y="484799"/>
                </a:cubicBezTo>
                <a:cubicBezTo>
                  <a:pt x="1568127" y="484799"/>
                  <a:pt x="1604962" y="449669"/>
                  <a:pt x="1604962" y="405756"/>
                </a:cubicBezTo>
                <a:cubicBezTo>
                  <a:pt x="1604962" y="79043"/>
                  <a:pt x="1604962" y="79043"/>
                  <a:pt x="1604962" y="79043"/>
                </a:cubicBezTo>
                <a:cubicBezTo>
                  <a:pt x="1604962" y="36887"/>
                  <a:pt x="1568127" y="0"/>
                  <a:pt x="1524275" y="0"/>
                </a:cubicBezTo>
                <a:cubicBezTo>
                  <a:pt x="1199775" y="0"/>
                  <a:pt x="1199775" y="0"/>
                  <a:pt x="1199775" y="0"/>
                </a:cubicBezTo>
                <a:cubicBezTo>
                  <a:pt x="1155923" y="0"/>
                  <a:pt x="1120842" y="36887"/>
                  <a:pt x="1120842" y="79043"/>
                </a:cubicBezTo>
                <a:cubicBezTo>
                  <a:pt x="1120842" y="344278"/>
                  <a:pt x="1120842" y="344278"/>
                  <a:pt x="1120842" y="344278"/>
                </a:cubicBezTo>
                <a:cubicBezTo>
                  <a:pt x="1120842" y="388191"/>
                  <a:pt x="1098040" y="446156"/>
                  <a:pt x="1069975" y="474260"/>
                </a:cubicBezTo>
                <a:cubicBezTo>
                  <a:pt x="1043664" y="502364"/>
                  <a:pt x="985780" y="523443"/>
                  <a:pt x="941929" y="523443"/>
                </a:cubicBezTo>
                <a:cubicBezTo>
                  <a:pt x="80687" y="523443"/>
                  <a:pt x="80687" y="523443"/>
                  <a:pt x="80687" y="523443"/>
                </a:cubicBezTo>
                <a:cubicBezTo>
                  <a:pt x="36835" y="523443"/>
                  <a:pt x="0" y="560329"/>
                  <a:pt x="0" y="604242"/>
                </a:cubicBezTo>
                <a:cubicBezTo>
                  <a:pt x="0" y="1526415"/>
                  <a:pt x="0" y="1526415"/>
                  <a:pt x="0" y="1526415"/>
                </a:cubicBezTo>
                <a:cubicBezTo>
                  <a:pt x="0" y="1570328"/>
                  <a:pt x="36835" y="1605458"/>
                  <a:pt x="80687" y="1605458"/>
                </a:cubicBezTo>
                <a:cubicBezTo>
                  <a:pt x="1001566" y="1605458"/>
                  <a:pt x="1001566" y="1605458"/>
                  <a:pt x="1001566" y="1605458"/>
                </a:cubicBezTo>
                <a:cubicBezTo>
                  <a:pt x="1045418" y="1605458"/>
                  <a:pt x="1080499" y="1570328"/>
                  <a:pt x="1080499" y="1526415"/>
                </a:cubicBezTo>
                <a:lnTo>
                  <a:pt x="1080499" y="663964"/>
                </a:lnTo>
                <a:close/>
              </a:path>
            </a:pathLst>
          </a:custGeom>
          <a:solidFill>
            <a:srgbClr val="957F7C"/>
          </a:solidFill>
          <a:ln>
            <a:noFill/>
          </a:ln>
        </p:spPr>
        <p:txBody>
          <a:bodyPr/>
          <a:lstStyle/>
          <a:p>
            <a:endParaRPr lang="zh-CN">
              <a:latin typeface="Noto Sans S Chinese Medium"/>
              <a:ea typeface="Noto Sans S Chinese Medium"/>
            </a:endParaRPr>
          </a:p>
        </p:txBody>
      </p:sp>
      <p:sp>
        <p:nvSpPr>
          <p:cNvPr id="6" name="PA_任意多边形 25"/>
          <p:cNvSpPr>
            <a:spLocks noEditPoints="1"/>
          </p:cNvSpPr>
          <p:nvPr/>
        </p:nvSpPr>
        <p:spPr>
          <a:xfrm>
            <a:off x="4119564" y="1420299"/>
            <a:ext cx="230187" cy="258843"/>
          </a:xfrm>
          <a:custGeom>
            <a:rect l="0" t="0" r="r" b="b"/>
            <a:pathLst>
              <a:path w="230187" h="258843">
                <a:moveTo>
                  <a:pt x="22843" y="107411"/>
                </a:moveTo>
                <a:cubicBezTo>
                  <a:pt x="22843" y="93324"/>
                  <a:pt x="22843" y="93324"/>
                  <a:pt x="22843" y="93324"/>
                </a:cubicBezTo>
                <a:cubicBezTo>
                  <a:pt x="22843" y="66912"/>
                  <a:pt x="33386" y="44021"/>
                  <a:pt x="49200" y="28173"/>
                </a:cubicBezTo>
                <a:cubicBezTo>
                  <a:pt x="49200" y="26413"/>
                  <a:pt x="49200" y="26413"/>
                  <a:pt x="49200" y="26413"/>
                </a:cubicBezTo>
                <a:cubicBezTo>
                  <a:pt x="66772" y="10565"/>
                  <a:pt x="89615" y="0"/>
                  <a:pt x="114215" y="0"/>
                </a:cubicBezTo>
                <a:cubicBezTo>
                  <a:pt x="140572" y="0"/>
                  <a:pt x="163415" y="10565"/>
                  <a:pt x="180987" y="28173"/>
                </a:cubicBezTo>
                <a:cubicBezTo>
                  <a:pt x="180987" y="28173"/>
                  <a:pt x="180987" y="28173"/>
                  <a:pt x="180987" y="28173"/>
                </a:cubicBezTo>
                <a:cubicBezTo>
                  <a:pt x="196801" y="44021"/>
                  <a:pt x="207344" y="66912"/>
                  <a:pt x="207344" y="93324"/>
                </a:cubicBezTo>
                <a:cubicBezTo>
                  <a:pt x="207344" y="107411"/>
                  <a:pt x="207344" y="107411"/>
                  <a:pt x="207344" y="107411"/>
                </a:cubicBezTo>
                <a:cubicBezTo>
                  <a:pt x="210858" y="107411"/>
                  <a:pt x="212615" y="109172"/>
                  <a:pt x="216130" y="109172"/>
                </a:cubicBezTo>
                <a:cubicBezTo>
                  <a:pt x="216130" y="109172"/>
                  <a:pt x="216130" y="109172"/>
                  <a:pt x="216130" y="109172"/>
                </a:cubicBezTo>
                <a:cubicBezTo>
                  <a:pt x="217887" y="110933"/>
                  <a:pt x="221401" y="112694"/>
                  <a:pt x="223158" y="114454"/>
                </a:cubicBezTo>
                <a:cubicBezTo>
                  <a:pt x="224916" y="116215"/>
                  <a:pt x="226673" y="117976"/>
                  <a:pt x="228430" y="121498"/>
                </a:cubicBezTo>
                <a:cubicBezTo>
                  <a:pt x="228430" y="121498"/>
                  <a:pt x="228430" y="121498"/>
                  <a:pt x="228430" y="121498"/>
                </a:cubicBezTo>
                <a:cubicBezTo>
                  <a:pt x="228430" y="125019"/>
                  <a:pt x="230187" y="126780"/>
                  <a:pt x="230187" y="130302"/>
                </a:cubicBezTo>
                <a:cubicBezTo>
                  <a:pt x="230187" y="149671"/>
                  <a:pt x="230187" y="149671"/>
                  <a:pt x="230187" y="149671"/>
                </a:cubicBezTo>
                <a:cubicBezTo>
                  <a:pt x="230187" y="169040"/>
                  <a:pt x="230187" y="169040"/>
                  <a:pt x="230187" y="169040"/>
                </a:cubicBezTo>
                <a:cubicBezTo>
                  <a:pt x="230187" y="172562"/>
                  <a:pt x="228430" y="174323"/>
                  <a:pt x="228430" y="177845"/>
                </a:cubicBezTo>
                <a:cubicBezTo>
                  <a:pt x="228430" y="177845"/>
                  <a:pt x="228430" y="177845"/>
                  <a:pt x="228430" y="177845"/>
                </a:cubicBezTo>
                <a:cubicBezTo>
                  <a:pt x="226673" y="181366"/>
                  <a:pt x="224916" y="183127"/>
                  <a:pt x="223158" y="184888"/>
                </a:cubicBezTo>
                <a:cubicBezTo>
                  <a:pt x="221401" y="186649"/>
                  <a:pt x="217887" y="188410"/>
                  <a:pt x="216130" y="190170"/>
                </a:cubicBezTo>
                <a:cubicBezTo>
                  <a:pt x="214373" y="190170"/>
                  <a:pt x="214373" y="190170"/>
                  <a:pt x="214373" y="190170"/>
                </a:cubicBezTo>
                <a:cubicBezTo>
                  <a:pt x="212615" y="190170"/>
                  <a:pt x="210858" y="191931"/>
                  <a:pt x="207344" y="191931"/>
                </a:cubicBezTo>
                <a:cubicBezTo>
                  <a:pt x="203830" y="191931"/>
                  <a:pt x="203830" y="191931"/>
                  <a:pt x="203830" y="191931"/>
                </a:cubicBezTo>
                <a:cubicBezTo>
                  <a:pt x="202073" y="204257"/>
                  <a:pt x="195044" y="214822"/>
                  <a:pt x="182744" y="225387"/>
                </a:cubicBezTo>
                <a:cubicBezTo>
                  <a:pt x="170444" y="234191"/>
                  <a:pt x="152872" y="241235"/>
                  <a:pt x="133544" y="242995"/>
                </a:cubicBezTo>
                <a:cubicBezTo>
                  <a:pt x="131786" y="251800"/>
                  <a:pt x="123001" y="258843"/>
                  <a:pt x="114215" y="258843"/>
                </a:cubicBezTo>
                <a:cubicBezTo>
                  <a:pt x="103672" y="258843"/>
                  <a:pt x="94886" y="250039"/>
                  <a:pt x="94886" y="237713"/>
                </a:cubicBezTo>
                <a:cubicBezTo>
                  <a:pt x="94886" y="227148"/>
                  <a:pt x="103672" y="218344"/>
                  <a:pt x="114215" y="218344"/>
                </a:cubicBezTo>
                <a:cubicBezTo>
                  <a:pt x="123001" y="218344"/>
                  <a:pt x="130029" y="223626"/>
                  <a:pt x="133544" y="232430"/>
                </a:cubicBezTo>
                <a:cubicBezTo>
                  <a:pt x="149358" y="228909"/>
                  <a:pt x="165172" y="223626"/>
                  <a:pt x="175715" y="214822"/>
                </a:cubicBezTo>
                <a:cubicBezTo>
                  <a:pt x="184501" y="207779"/>
                  <a:pt x="189772" y="200735"/>
                  <a:pt x="191530" y="191931"/>
                </a:cubicBezTo>
                <a:cubicBezTo>
                  <a:pt x="188015" y="191931"/>
                  <a:pt x="188015" y="191931"/>
                  <a:pt x="188015" y="191931"/>
                </a:cubicBezTo>
                <a:cubicBezTo>
                  <a:pt x="186258" y="191931"/>
                  <a:pt x="182744" y="190170"/>
                  <a:pt x="180987" y="190170"/>
                </a:cubicBezTo>
                <a:cubicBezTo>
                  <a:pt x="180987" y="190170"/>
                  <a:pt x="180987" y="190170"/>
                  <a:pt x="180987" y="190170"/>
                </a:cubicBezTo>
                <a:cubicBezTo>
                  <a:pt x="177472" y="188410"/>
                  <a:pt x="175715" y="186649"/>
                  <a:pt x="172201" y="184888"/>
                </a:cubicBezTo>
                <a:cubicBezTo>
                  <a:pt x="168687" y="181366"/>
                  <a:pt x="166930" y="176084"/>
                  <a:pt x="166930" y="169040"/>
                </a:cubicBezTo>
                <a:cubicBezTo>
                  <a:pt x="166930" y="149671"/>
                  <a:pt x="166930" y="149671"/>
                  <a:pt x="166930" y="149671"/>
                </a:cubicBezTo>
                <a:cubicBezTo>
                  <a:pt x="166930" y="130302"/>
                  <a:pt x="166930" y="130302"/>
                  <a:pt x="166930" y="130302"/>
                </a:cubicBezTo>
                <a:cubicBezTo>
                  <a:pt x="166930" y="126780"/>
                  <a:pt x="166930" y="125019"/>
                  <a:pt x="168687" y="121498"/>
                </a:cubicBezTo>
                <a:cubicBezTo>
                  <a:pt x="168687" y="121498"/>
                  <a:pt x="168687" y="121498"/>
                  <a:pt x="168687" y="121498"/>
                </a:cubicBezTo>
                <a:cubicBezTo>
                  <a:pt x="168687" y="121498"/>
                  <a:pt x="168687" y="121498"/>
                  <a:pt x="168687" y="121498"/>
                </a:cubicBezTo>
                <a:cubicBezTo>
                  <a:pt x="168687" y="117976"/>
                  <a:pt x="170444" y="116215"/>
                  <a:pt x="172201" y="114454"/>
                </a:cubicBezTo>
                <a:cubicBezTo>
                  <a:pt x="177472" y="110933"/>
                  <a:pt x="182744" y="107411"/>
                  <a:pt x="188015" y="107411"/>
                </a:cubicBezTo>
                <a:cubicBezTo>
                  <a:pt x="188015" y="98607"/>
                  <a:pt x="188015" y="98607"/>
                  <a:pt x="188015" y="98607"/>
                </a:cubicBezTo>
                <a:cubicBezTo>
                  <a:pt x="184501" y="86281"/>
                  <a:pt x="177472" y="75716"/>
                  <a:pt x="168687" y="66912"/>
                </a:cubicBezTo>
                <a:cubicBezTo>
                  <a:pt x="156387" y="52825"/>
                  <a:pt x="137058" y="45782"/>
                  <a:pt x="114215" y="45782"/>
                </a:cubicBezTo>
                <a:cubicBezTo>
                  <a:pt x="93129" y="45782"/>
                  <a:pt x="73800" y="52825"/>
                  <a:pt x="61500" y="66912"/>
                </a:cubicBezTo>
                <a:cubicBezTo>
                  <a:pt x="52715" y="75716"/>
                  <a:pt x="45686" y="86281"/>
                  <a:pt x="42172" y="98607"/>
                </a:cubicBezTo>
                <a:cubicBezTo>
                  <a:pt x="42172" y="107411"/>
                  <a:pt x="42172" y="107411"/>
                  <a:pt x="42172" y="107411"/>
                </a:cubicBezTo>
                <a:cubicBezTo>
                  <a:pt x="43929" y="107411"/>
                  <a:pt x="47443" y="109172"/>
                  <a:pt x="49200" y="109172"/>
                </a:cubicBezTo>
                <a:cubicBezTo>
                  <a:pt x="52715" y="110933"/>
                  <a:pt x="54472" y="112694"/>
                  <a:pt x="56229" y="114454"/>
                </a:cubicBezTo>
                <a:cubicBezTo>
                  <a:pt x="59743" y="116215"/>
                  <a:pt x="61500" y="117976"/>
                  <a:pt x="61500" y="121498"/>
                </a:cubicBezTo>
                <a:cubicBezTo>
                  <a:pt x="61500" y="121498"/>
                  <a:pt x="61500" y="121498"/>
                  <a:pt x="61500" y="121498"/>
                </a:cubicBezTo>
                <a:cubicBezTo>
                  <a:pt x="63257" y="125019"/>
                  <a:pt x="63257" y="126780"/>
                  <a:pt x="63257" y="130302"/>
                </a:cubicBezTo>
                <a:cubicBezTo>
                  <a:pt x="63257" y="149671"/>
                  <a:pt x="63257" y="149671"/>
                  <a:pt x="63257" y="149671"/>
                </a:cubicBezTo>
                <a:cubicBezTo>
                  <a:pt x="63257" y="169040"/>
                  <a:pt x="63257" y="169040"/>
                  <a:pt x="63257" y="169040"/>
                </a:cubicBezTo>
                <a:cubicBezTo>
                  <a:pt x="63257" y="172562"/>
                  <a:pt x="63257" y="174323"/>
                  <a:pt x="61500" y="177845"/>
                </a:cubicBezTo>
                <a:cubicBezTo>
                  <a:pt x="61500" y="177845"/>
                  <a:pt x="61500" y="177845"/>
                  <a:pt x="61500" y="177845"/>
                </a:cubicBezTo>
                <a:cubicBezTo>
                  <a:pt x="61500" y="181366"/>
                  <a:pt x="59743" y="183127"/>
                  <a:pt x="56229" y="184888"/>
                </a:cubicBezTo>
                <a:cubicBezTo>
                  <a:pt x="54472" y="186649"/>
                  <a:pt x="52715" y="188410"/>
                  <a:pt x="49200" y="190170"/>
                </a:cubicBezTo>
                <a:cubicBezTo>
                  <a:pt x="49200" y="190170"/>
                  <a:pt x="49200" y="190170"/>
                  <a:pt x="49200" y="190170"/>
                </a:cubicBezTo>
                <a:cubicBezTo>
                  <a:pt x="47443" y="190170"/>
                  <a:pt x="43929" y="191931"/>
                  <a:pt x="42172" y="191931"/>
                </a:cubicBezTo>
                <a:cubicBezTo>
                  <a:pt x="31629" y="191931"/>
                  <a:pt x="31629" y="191931"/>
                  <a:pt x="31629" y="191931"/>
                </a:cubicBezTo>
                <a:cubicBezTo>
                  <a:pt x="22843" y="191931"/>
                  <a:pt x="22843" y="191931"/>
                  <a:pt x="22843" y="191931"/>
                </a:cubicBezTo>
                <a:cubicBezTo>
                  <a:pt x="19329" y="191931"/>
                  <a:pt x="17572" y="190170"/>
                  <a:pt x="14057" y="190170"/>
                </a:cubicBezTo>
                <a:cubicBezTo>
                  <a:pt x="14057" y="190170"/>
                  <a:pt x="14057" y="190170"/>
                  <a:pt x="14057" y="190170"/>
                </a:cubicBezTo>
                <a:cubicBezTo>
                  <a:pt x="12300" y="188410"/>
                  <a:pt x="8786" y="186649"/>
                  <a:pt x="7029" y="184888"/>
                </a:cubicBezTo>
                <a:cubicBezTo>
                  <a:pt x="3514" y="181366"/>
                  <a:pt x="0" y="176084"/>
                  <a:pt x="0" y="169040"/>
                </a:cubicBezTo>
                <a:cubicBezTo>
                  <a:pt x="0" y="149671"/>
                  <a:pt x="0" y="149671"/>
                  <a:pt x="0" y="149671"/>
                </a:cubicBezTo>
                <a:cubicBezTo>
                  <a:pt x="0" y="130302"/>
                  <a:pt x="0" y="130302"/>
                  <a:pt x="0" y="130302"/>
                </a:cubicBezTo>
                <a:cubicBezTo>
                  <a:pt x="0" y="126780"/>
                  <a:pt x="1757" y="125019"/>
                  <a:pt x="1757" y="121498"/>
                </a:cubicBezTo>
                <a:cubicBezTo>
                  <a:pt x="1757" y="121498"/>
                  <a:pt x="1757" y="121498"/>
                  <a:pt x="1757" y="121498"/>
                </a:cubicBezTo>
                <a:cubicBezTo>
                  <a:pt x="3514" y="117976"/>
                  <a:pt x="5271" y="116215"/>
                  <a:pt x="7029" y="114454"/>
                </a:cubicBezTo>
                <a:cubicBezTo>
                  <a:pt x="10543" y="110933"/>
                  <a:pt x="15814" y="107411"/>
                  <a:pt x="22843" y="107411"/>
                </a:cubicBezTo>
                <a:close/>
                <a:moveTo>
                  <a:pt x="114215" y="230670"/>
                </a:moveTo>
                <a:cubicBezTo>
                  <a:pt x="114215" y="230670"/>
                  <a:pt x="114215" y="230670"/>
                  <a:pt x="114215" y="230670"/>
                </a:cubicBezTo>
                <a:cubicBezTo>
                  <a:pt x="110701" y="230670"/>
                  <a:pt x="107186" y="234191"/>
                  <a:pt x="107186" y="237713"/>
                </a:cubicBezTo>
                <a:cubicBezTo>
                  <a:pt x="107186" y="242995"/>
                  <a:pt x="110701" y="246517"/>
                  <a:pt x="114215" y="246517"/>
                </a:cubicBezTo>
                <a:cubicBezTo>
                  <a:pt x="119486" y="246517"/>
                  <a:pt x="123001" y="242995"/>
                  <a:pt x="123001" y="237713"/>
                </a:cubicBezTo>
                <a:cubicBezTo>
                  <a:pt x="123001" y="234191"/>
                  <a:pt x="119486" y="230670"/>
                  <a:pt x="114215" y="230670"/>
                </a:cubicBezTo>
                <a:close/>
                <a:moveTo>
                  <a:pt x="31629" y="128541"/>
                </a:moveTo>
                <a:cubicBezTo>
                  <a:pt x="31629" y="128541"/>
                  <a:pt x="31629" y="128541"/>
                  <a:pt x="31629" y="128541"/>
                </a:cubicBezTo>
                <a:cubicBezTo>
                  <a:pt x="22843" y="128541"/>
                  <a:pt x="22843" y="128541"/>
                  <a:pt x="22843" y="128541"/>
                </a:cubicBezTo>
                <a:cubicBezTo>
                  <a:pt x="22843" y="128541"/>
                  <a:pt x="21086" y="128541"/>
                  <a:pt x="21086" y="128541"/>
                </a:cubicBezTo>
                <a:cubicBezTo>
                  <a:pt x="21086" y="128541"/>
                  <a:pt x="21086" y="128541"/>
                  <a:pt x="21086" y="128541"/>
                </a:cubicBezTo>
                <a:cubicBezTo>
                  <a:pt x="21086" y="130302"/>
                  <a:pt x="21086" y="130302"/>
                  <a:pt x="21086" y="130302"/>
                </a:cubicBezTo>
                <a:cubicBezTo>
                  <a:pt x="21086" y="149671"/>
                  <a:pt x="21086" y="149671"/>
                  <a:pt x="21086" y="149671"/>
                </a:cubicBezTo>
                <a:cubicBezTo>
                  <a:pt x="21086" y="169040"/>
                  <a:pt x="21086" y="169040"/>
                  <a:pt x="21086" y="169040"/>
                </a:cubicBezTo>
                <a:cubicBezTo>
                  <a:pt x="21086" y="169040"/>
                  <a:pt x="21086" y="170801"/>
                  <a:pt x="21086" y="170801"/>
                </a:cubicBezTo>
                <a:cubicBezTo>
                  <a:pt x="21086" y="170801"/>
                  <a:pt x="21086" y="170801"/>
                  <a:pt x="21086" y="170801"/>
                </a:cubicBezTo>
                <a:cubicBezTo>
                  <a:pt x="22843" y="170801"/>
                  <a:pt x="22843" y="170801"/>
                  <a:pt x="22843" y="170801"/>
                </a:cubicBezTo>
                <a:cubicBezTo>
                  <a:pt x="31629" y="170801"/>
                  <a:pt x="31629" y="170801"/>
                  <a:pt x="31629" y="170801"/>
                </a:cubicBezTo>
                <a:cubicBezTo>
                  <a:pt x="42172" y="170801"/>
                  <a:pt x="42172" y="170801"/>
                  <a:pt x="42172" y="170801"/>
                </a:cubicBezTo>
                <a:cubicBezTo>
                  <a:pt x="42172" y="170801"/>
                  <a:pt x="42172" y="170801"/>
                  <a:pt x="42172" y="170801"/>
                </a:cubicBezTo>
                <a:cubicBezTo>
                  <a:pt x="42172" y="170801"/>
                  <a:pt x="42172" y="170801"/>
                  <a:pt x="42172" y="170801"/>
                </a:cubicBezTo>
                <a:cubicBezTo>
                  <a:pt x="42172" y="170801"/>
                  <a:pt x="42172" y="170801"/>
                  <a:pt x="43929" y="170801"/>
                </a:cubicBezTo>
                <a:cubicBezTo>
                  <a:pt x="43929" y="170801"/>
                  <a:pt x="43929" y="170801"/>
                  <a:pt x="43929" y="170801"/>
                </a:cubicBezTo>
                <a:cubicBezTo>
                  <a:pt x="43929" y="169040"/>
                  <a:pt x="43929" y="169040"/>
                  <a:pt x="43929" y="169040"/>
                </a:cubicBezTo>
                <a:cubicBezTo>
                  <a:pt x="43929" y="149671"/>
                  <a:pt x="43929" y="149671"/>
                  <a:pt x="43929" y="149671"/>
                </a:cubicBezTo>
                <a:cubicBezTo>
                  <a:pt x="43929" y="130302"/>
                  <a:pt x="43929" y="130302"/>
                  <a:pt x="43929" y="130302"/>
                </a:cubicBezTo>
                <a:cubicBezTo>
                  <a:pt x="43929" y="130302"/>
                  <a:pt x="43929" y="130302"/>
                  <a:pt x="43929" y="130302"/>
                </a:cubicBezTo>
                <a:cubicBezTo>
                  <a:pt x="43929" y="128541"/>
                  <a:pt x="43929" y="128541"/>
                  <a:pt x="43929" y="128541"/>
                </a:cubicBezTo>
                <a:cubicBezTo>
                  <a:pt x="43929" y="128541"/>
                  <a:pt x="43929" y="128541"/>
                  <a:pt x="43929" y="128541"/>
                </a:cubicBezTo>
                <a:cubicBezTo>
                  <a:pt x="42172" y="128541"/>
                  <a:pt x="42172" y="128541"/>
                  <a:pt x="42172" y="128541"/>
                </a:cubicBezTo>
                <a:cubicBezTo>
                  <a:pt x="42172" y="128541"/>
                  <a:pt x="42172" y="128541"/>
                  <a:pt x="42172" y="128541"/>
                </a:cubicBezTo>
                <a:cubicBezTo>
                  <a:pt x="42172" y="128541"/>
                  <a:pt x="42172" y="128541"/>
                  <a:pt x="42172" y="128541"/>
                </a:cubicBezTo>
                <a:cubicBezTo>
                  <a:pt x="31629" y="128541"/>
                  <a:pt x="31629" y="128541"/>
                  <a:pt x="31629" y="128541"/>
                </a:cubicBezTo>
                <a:close/>
                <a:moveTo>
                  <a:pt x="198558" y="128541"/>
                </a:moveTo>
                <a:cubicBezTo>
                  <a:pt x="198558" y="128541"/>
                  <a:pt x="198558" y="128541"/>
                  <a:pt x="198558" y="128541"/>
                </a:cubicBezTo>
                <a:cubicBezTo>
                  <a:pt x="188015" y="128541"/>
                  <a:pt x="188015" y="128541"/>
                  <a:pt x="188015" y="128541"/>
                </a:cubicBezTo>
                <a:cubicBezTo>
                  <a:pt x="188015" y="128541"/>
                  <a:pt x="188015" y="128541"/>
                  <a:pt x="186258" y="128541"/>
                </a:cubicBezTo>
                <a:cubicBezTo>
                  <a:pt x="186258" y="128541"/>
                  <a:pt x="186258" y="128541"/>
                  <a:pt x="186258" y="128541"/>
                </a:cubicBezTo>
                <a:cubicBezTo>
                  <a:pt x="186258" y="130302"/>
                  <a:pt x="186258" y="130302"/>
                  <a:pt x="186258" y="130302"/>
                </a:cubicBezTo>
                <a:cubicBezTo>
                  <a:pt x="186258" y="149671"/>
                  <a:pt x="186258" y="149671"/>
                  <a:pt x="186258" y="149671"/>
                </a:cubicBezTo>
                <a:cubicBezTo>
                  <a:pt x="186258" y="169040"/>
                  <a:pt x="186258" y="169040"/>
                  <a:pt x="186258" y="169040"/>
                </a:cubicBezTo>
                <a:cubicBezTo>
                  <a:pt x="186258" y="169040"/>
                  <a:pt x="186258" y="170801"/>
                  <a:pt x="186258" y="170801"/>
                </a:cubicBezTo>
                <a:cubicBezTo>
                  <a:pt x="188015" y="170801"/>
                  <a:pt x="188015" y="170801"/>
                  <a:pt x="188015" y="170801"/>
                </a:cubicBezTo>
                <a:cubicBezTo>
                  <a:pt x="188015" y="170801"/>
                  <a:pt x="188015" y="170801"/>
                  <a:pt x="188015" y="170801"/>
                </a:cubicBezTo>
                <a:cubicBezTo>
                  <a:pt x="198558" y="170801"/>
                  <a:pt x="198558" y="170801"/>
                  <a:pt x="198558" y="170801"/>
                </a:cubicBezTo>
                <a:cubicBezTo>
                  <a:pt x="207344" y="170801"/>
                  <a:pt x="207344" y="170801"/>
                  <a:pt x="207344" y="170801"/>
                </a:cubicBezTo>
                <a:cubicBezTo>
                  <a:pt x="207344" y="170801"/>
                  <a:pt x="207344" y="170801"/>
                  <a:pt x="207344" y="170801"/>
                </a:cubicBezTo>
                <a:cubicBezTo>
                  <a:pt x="207344" y="170801"/>
                  <a:pt x="207344" y="170801"/>
                  <a:pt x="207344" y="170801"/>
                </a:cubicBezTo>
                <a:cubicBezTo>
                  <a:pt x="209101" y="170801"/>
                  <a:pt x="209101" y="170801"/>
                  <a:pt x="209101" y="170801"/>
                </a:cubicBezTo>
                <a:cubicBezTo>
                  <a:pt x="209101" y="170801"/>
                  <a:pt x="209101" y="170801"/>
                  <a:pt x="209101" y="170801"/>
                </a:cubicBezTo>
                <a:cubicBezTo>
                  <a:pt x="209101" y="169040"/>
                  <a:pt x="209101" y="169040"/>
                  <a:pt x="209101" y="169040"/>
                </a:cubicBezTo>
                <a:cubicBezTo>
                  <a:pt x="209101" y="149671"/>
                  <a:pt x="209101" y="149671"/>
                  <a:pt x="209101" y="149671"/>
                </a:cubicBezTo>
                <a:cubicBezTo>
                  <a:pt x="209101" y="130302"/>
                  <a:pt x="209101" y="130302"/>
                  <a:pt x="209101" y="130302"/>
                </a:cubicBezTo>
                <a:cubicBezTo>
                  <a:pt x="209101" y="130302"/>
                  <a:pt x="209101" y="130302"/>
                  <a:pt x="209101" y="130302"/>
                </a:cubicBezTo>
                <a:cubicBezTo>
                  <a:pt x="209101" y="128541"/>
                  <a:pt x="209101" y="128541"/>
                  <a:pt x="209101" y="128541"/>
                </a:cubicBezTo>
                <a:cubicBezTo>
                  <a:pt x="209101" y="128541"/>
                  <a:pt x="209101" y="128541"/>
                  <a:pt x="209101" y="128541"/>
                </a:cubicBezTo>
                <a:cubicBezTo>
                  <a:pt x="209101" y="128541"/>
                  <a:pt x="209101" y="128541"/>
                  <a:pt x="207344" y="128541"/>
                </a:cubicBezTo>
                <a:cubicBezTo>
                  <a:pt x="209101" y="128541"/>
                  <a:pt x="209101" y="128541"/>
                  <a:pt x="209101" y="128541"/>
                </a:cubicBezTo>
                <a:cubicBezTo>
                  <a:pt x="207344" y="128541"/>
                  <a:pt x="207344" y="128541"/>
                  <a:pt x="207344" y="128541"/>
                </a:cubicBezTo>
                <a:cubicBezTo>
                  <a:pt x="198558" y="128541"/>
                  <a:pt x="198558" y="128541"/>
                  <a:pt x="198558" y="128541"/>
                </a:cubicBezTo>
                <a:close/>
                <a:moveTo>
                  <a:pt x="180987" y="63390"/>
                </a:moveTo>
                <a:cubicBezTo>
                  <a:pt x="180987" y="63390"/>
                  <a:pt x="180987" y="63390"/>
                  <a:pt x="180987" y="63390"/>
                </a:cubicBezTo>
                <a:cubicBezTo>
                  <a:pt x="177472" y="54586"/>
                  <a:pt x="172201" y="47543"/>
                  <a:pt x="166930" y="42260"/>
                </a:cubicBezTo>
                <a:cubicBezTo>
                  <a:pt x="166930" y="42260"/>
                  <a:pt x="166930" y="42260"/>
                  <a:pt x="166930" y="42260"/>
                </a:cubicBezTo>
                <a:cubicBezTo>
                  <a:pt x="152872" y="28173"/>
                  <a:pt x="135301" y="19369"/>
                  <a:pt x="114215" y="19369"/>
                </a:cubicBezTo>
                <a:cubicBezTo>
                  <a:pt x="94886" y="19369"/>
                  <a:pt x="77315" y="28173"/>
                  <a:pt x="63257" y="42260"/>
                </a:cubicBezTo>
                <a:cubicBezTo>
                  <a:pt x="57986" y="47543"/>
                  <a:pt x="52715" y="54586"/>
                  <a:pt x="47443" y="63390"/>
                </a:cubicBezTo>
                <a:cubicBezTo>
                  <a:pt x="49200" y="61629"/>
                  <a:pt x="50957" y="59868"/>
                  <a:pt x="52715" y="59868"/>
                </a:cubicBezTo>
                <a:cubicBezTo>
                  <a:pt x="68529" y="44021"/>
                  <a:pt x="91372" y="33456"/>
                  <a:pt x="114215" y="33456"/>
                </a:cubicBezTo>
                <a:cubicBezTo>
                  <a:pt x="138815" y="33456"/>
                  <a:pt x="161658" y="44021"/>
                  <a:pt x="177472" y="59868"/>
                </a:cubicBezTo>
                <a:cubicBezTo>
                  <a:pt x="177472" y="59868"/>
                  <a:pt x="177472" y="59868"/>
                  <a:pt x="177472" y="59868"/>
                </a:cubicBezTo>
                <a:cubicBezTo>
                  <a:pt x="179230" y="59868"/>
                  <a:pt x="180987" y="61629"/>
                  <a:pt x="180987" y="63390"/>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7" name="PA_任意多边形 26"/>
          <p:cNvSpPr>
            <a:spLocks noEditPoints="1"/>
          </p:cNvSpPr>
          <p:nvPr/>
        </p:nvSpPr>
        <p:spPr>
          <a:xfrm>
            <a:off x="4702175" y="4397780"/>
            <a:ext cx="242888" cy="254078"/>
          </a:xfrm>
          <a:custGeom>
            <a:rect l="0" t="0" r="r" b="b"/>
            <a:pathLst>
              <a:path w="242888" h="254078">
                <a:moveTo>
                  <a:pt x="17474" y="254078"/>
                </a:moveTo>
                <a:cubicBezTo>
                  <a:pt x="10484" y="254078"/>
                  <a:pt x="6990" y="248821"/>
                  <a:pt x="6990" y="243564"/>
                </a:cubicBezTo>
                <a:cubicBezTo>
                  <a:pt x="6990" y="238308"/>
                  <a:pt x="10484" y="233051"/>
                  <a:pt x="17474" y="233051"/>
                </a:cubicBezTo>
                <a:cubicBezTo>
                  <a:pt x="97854" y="233051"/>
                  <a:pt x="97854" y="233051"/>
                  <a:pt x="97854" y="233051"/>
                </a:cubicBezTo>
                <a:cubicBezTo>
                  <a:pt x="97854" y="205015"/>
                  <a:pt x="97854" y="205015"/>
                  <a:pt x="97854" y="205015"/>
                </a:cubicBezTo>
                <a:cubicBezTo>
                  <a:pt x="41937" y="205015"/>
                  <a:pt x="41937" y="205015"/>
                  <a:pt x="41937" y="205015"/>
                </a:cubicBezTo>
                <a:cubicBezTo>
                  <a:pt x="41937" y="205015"/>
                  <a:pt x="41937" y="205015"/>
                  <a:pt x="41937" y="205015"/>
                </a:cubicBezTo>
                <a:cubicBezTo>
                  <a:pt x="38443" y="205015"/>
                  <a:pt x="36695" y="203262"/>
                  <a:pt x="34948" y="201510"/>
                </a:cubicBezTo>
                <a:cubicBezTo>
                  <a:pt x="3495" y="169969"/>
                  <a:pt x="3495" y="169969"/>
                  <a:pt x="3495" y="169969"/>
                </a:cubicBezTo>
                <a:cubicBezTo>
                  <a:pt x="0" y="166465"/>
                  <a:pt x="0" y="161208"/>
                  <a:pt x="3495" y="155951"/>
                </a:cubicBezTo>
                <a:cubicBezTo>
                  <a:pt x="34948" y="126163"/>
                  <a:pt x="34948" y="126163"/>
                  <a:pt x="34948" y="126163"/>
                </a:cubicBezTo>
                <a:cubicBezTo>
                  <a:pt x="34948" y="124411"/>
                  <a:pt x="38443" y="122658"/>
                  <a:pt x="41937" y="122658"/>
                </a:cubicBezTo>
                <a:cubicBezTo>
                  <a:pt x="97854" y="122658"/>
                  <a:pt x="97854" y="122658"/>
                  <a:pt x="97854" y="122658"/>
                </a:cubicBezTo>
                <a:cubicBezTo>
                  <a:pt x="97854" y="101631"/>
                  <a:pt x="97854" y="101631"/>
                  <a:pt x="97854" y="101631"/>
                </a:cubicBezTo>
                <a:cubicBezTo>
                  <a:pt x="41937" y="101631"/>
                  <a:pt x="41937" y="101631"/>
                  <a:pt x="41937" y="101631"/>
                </a:cubicBezTo>
                <a:cubicBezTo>
                  <a:pt x="36695" y="101631"/>
                  <a:pt x="33201" y="98127"/>
                  <a:pt x="33201" y="92870"/>
                </a:cubicBezTo>
                <a:cubicBezTo>
                  <a:pt x="33201" y="91118"/>
                  <a:pt x="33201" y="91118"/>
                  <a:pt x="33201" y="91118"/>
                </a:cubicBezTo>
                <a:cubicBezTo>
                  <a:pt x="33201" y="31541"/>
                  <a:pt x="33201" y="31541"/>
                  <a:pt x="33201" y="31541"/>
                </a:cubicBezTo>
                <a:cubicBezTo>
                  <a:pt x="33201" y="24532"/>
                  <a:pt x="36695" y="21027"/>
                  <a:pt x="41937" y="21027"/>
                </a:cubicBezTo>
                <a:cubicBezTo>
                  <a:pt x="43685" y="21027"/>
                  <a:pt x="43685" y="21027"/>
                  <a:pt x="43685" y="21027"/>
                </a:cubicBezTo>
                <a:cubicBezTo>
                  <a:pt x="97854" y="21027"/>
                  <a:pt x="97854" y="21027"/>
                  <a:pt x="97854" y="21027"/>
                </a:cubicBezTo>
                <a:cubicBezTo>
                  <a:pt x="97854" y="5257"/>
                  <a:pt x="97854" y="5257"/>
                  <a:pt x="97854" y="5257"/>
                </a:cubicBezTo>
                <a:cubicBezTo>
                  <a:pt x="97854" y="1752"/>
                  <a:pt x="101349" y="0"/>
                  <a:pt x="104844" y="0"/>
                </a:cubicBezTo>
                <a:cubicBezTo>
                  <a:pt x="104844" y="0"/>
                  <a:pt x="104844" y="0"/>
                  <a:pt x="104844" y="0"/>
                </a:cubicBezTo>
                <a:cubicBezTo>
                  <a:pt x="138044" y="0"/>
                  <a:pt x="138044" y="0"/>
                  <a:pt x="138044" y="0"/>
                </a:cubicBezTo>
                <a:cubicBezTo>
                  <a:pt x="141539" y="0"/>
                  <a:pt x="143286" y="1752"/>
                  <a:pt x="143286" y="5257"/>
                </a:cubicBezTo>
                <a:cubicBezTo>
                  <a:pt x="143286" y="5257"/>
                  <a:pt x="143286" y="5257"/>
                  <a:pt x="143286" y="5257"/>
                </a:cubicBezTo>
                <a:cubicBezTo>
                  <a:pt x="143286" y="21027"/>
                  <a:pt x="143286" y="21027"/>
                  <a:pt x="143286" y="21027"/>
                </a:cubicBezTo>
                <a:cubicBezTo>
                  <a:pt x="200951" y="21027"/>
                  <a:pt x="200951" y="21027"/>
                  <a:pt x="200951" y="21027"/>
                </a:cubicBezTo>
                <a:cubicBezTo>
                  <a:pt x="204445" y="21027"/>
                  <a:pt x="206193" y="22779"/>
                  <a:pt x="207940" y="24532"/>
                </a:cubicBezTo>
                <a:cubicBezTo>
                  <a:pt x="237646" y="54320"/>
                  <a:pt x="237646" y="54320"/>
                  <a:pt x="237646" y="54320"/>
                </a:cubicBezTo>
                <a:cubicBezTo>
                  <a:pt x="242888" y="57825"/>
                  <a:pt x="242888" y="64834"/>
                  <a:pt x="237646" y="68338"/>
                </a:cubicBezTo>
                <a:cubicBezTo>
                  <a:pt x="237646" y="68338"/>
                  <a:pt x="237646" y="68338"/>
                  <a:pt x="237646" y="68338"/>
                </a:cubicBezTo>
                <a:cubicBezTo>
                  <a:pt x="207940" y="99879"/>
                  <a:pt x="207940" y="99879"/>
                  <a:pt x="207940" y="99879"/>
                </a:cubicBezTo>
                <a:cubicBezTo>
                  <a:pt x="206193" y="101631"/>
                  <a:pt x="202698" y="101631"/>
                  <a:pt x="200951" y="101631"/>
                </a:cubicBezTo>
                <a:cubicBezTo>
                  <a:pt x="200951" y="101631"/>
                  <a:pt x="200951" y="101631"/>
                  <a:pt x="200951" y="101631"/>
                </a:cubicBezTo>
                <a:cubicBezTo>
                  <a:pt x="143286" y="101631"/>
                  <a:pt x="143286" y="101631"/>
                  <a:pt x="143286" y="101631"/>
                </a:cubicBezTo>
                <a:cubicBezTo>
                  <a:pt x="143286" y="122658"/>
                  <a:pt x="143286" y="122658"/>
                  <a:pt x="143286" y="122658"/>
                </a:cubicBezTo>
                <a:cubicBezTo>
                  <a:pt x="199203" y="122658"/>
                  <a:pt x="199203" y="122658"/>
                  <a:pt x="199203" y="122658"/>
                </a:cubicBezTo>
                <a:cubicBezTo>
                  <a:pt x="199203" y="122658"/>
                  <a:pt x="199203" y="122658"/>
                  <a:pt x="199203" y="122658"/>
                </a:cubicBezTo>
                <a:cubicBezTo>
                  <a:pt x="206193" y="122658"/>
                  <a:pt x="209687" y="127915"/>
                  <a:pt x="209687" y="133172"/>
                </a:cubicBezTo>
                <a:cubicBezTo>
                  <a:pt x="209687" y="194501"/>
                  <a:pt x="209687" y="194501"/>
                  <a:pt x="209687" y="194501"/>
                </a:cubicBezTo>
                <a:cubicBezTo>
                  <a:pt x="209687" y="194501"/>
                  <a:pt x="209687" y="194501"/>
                  <a:pt x="209687" y="194501"/>
                </a:cubicBezTo>
                <a:cubicBezTo>
                  <a:pt x="209687" y="199758"/>
                  <a:pt x="206193" y="205015"/>
                  <a:pt x="199203" y="205015"/>
                </a:cubicBezTo>
                <a:cubicBezTo>
                  <a:pt x="143286" y="205015"/>
                  <a:pt x="143286" y="205015"/>
                  <a:pt x="143286" y="205015"/>
                </a:cubicBezTo>
                <a:cubicBezTo>
                  <a:pt x="143286" y="233051"/>
                  <a:pt x="143286" y="233051"/>
                  <a:pt x="143286" y="233051"/>
                </a:cubicBezTo>
                <a:cubicBezTo>
                  <a:pt x="225414" y="233051"/>
                  <a:pt x="225414" y="233051"/>
                  <a:pt x="225414" y="233051"/>
                </a:cubicBezTo>
                <a:cubicBezTo>
                  <a:pt x="230656" y="233051"/>
                  <a:pt x="235898" y="238308"/>
                  <a:pt x="235898" y="243564"/>
                </a:cubicBezTo>
                <a:cubicBezTo>
                  <a:pt x="235898" y="248821"/>
                  <a:pt x="230656" y="254078"/>
                  <a:pt x="225414" y="254078"/>
                </a:cubicBezTo>
                <a:cubicBezTo>
                  <a:pt x="17474" y="254078"/>
                  <a:pt x="17474" y="254078"/>
                  <a:pt x="17474" y="254078"/>
                </a:cubicBezTo>
                <a:close/>
                <a:moveTo>
                  <a:pt x="110086" y="233051"/>
                </a:moveTo>
                <a:cubicBezTo>
                  <a:pt x="110086" y="233051"/>
                  <a:pt x="110086" y="233051"/>
                  <a:pt x="110086" y="233051"/>
                </a:cubicBezTo>
                <a:cubicBezTo>
                  <a:pt x="132802" y="233051"/>
                  <a:pt x="132802" y="233051"/>
                  <a:pt x="132802" y="233051"/>
                </a:cubicBezTo>
                <a:cubicBezTo>
                  <a:pt x="132802" y="205015"/>
                  <a:pt x="132802" y="205015"/>
                  <a:pt x="132802" y="205015"/>
                </a:cubicBezTo>
                <a:cubicBezTo>
                  <a:pt x="110086" y="205015"/>
                  <a:pt x="110086" y="205015"/>
                  <a:pt x="110086" y="205015"/>
                </a:cubicBezTo>
                <a:cubicBezTo>
                  <a:pt x="110086" y="233051"/>
                  <a:pt x="110086" y="233051"/>
                  <a:pt x="110086" y="233051"/>
                </a:cubicBezTo>
                <a:close/>
                <a:moveTo>
                  <a:pt x="132802" y="10514"/>
                </a:moveTo>
                <a:cubicBezTo>
                  <a:pt x="132802" y="10514"/>
                  <a:pt x="132802" y="10514"/>
                  <a:pt x="132802" y="10514"/>
                </a:cubicBezTo>
                <a:cubicBezTo>
                  <a:pt x="110086" y="10514"/>
                  <a:pt x="110086" y="10514"/>
                  <a:pt x="110086" y="10514"/>
                </a:cubicBezTo>
                <a:cubicBezTo>
                  <a:pt x="110086" y="21027"/>
                  <a:pt x="110086" y="21027"/>
                  <a:pt x="110086" y="21027"/>
                </a:cubicBezTo>
                <a:cubicBezTo>
                  <a:pt x="132802" y="21027"/>
                  <a:pt x="132802" y="21027"/>
                  <a:pt x="132802" y="21027"/>
                </a:cubicBezTo>
                <a:cubicBezTo>
                  <a:pt x="132802" y="10514"/>
                  <a:pt x="132802" y="10514"/>
                  <a:pt x="132802" y="10514"/>
                </a:cubicBezTo>
                <a:close/>
                <a:moveTo>
                  <a:pt x="132802" y="122658"/>
                </a:moveTo>
                <a:cubicBezTo>
                  <a:pt x="132802" y="122658"/>
                  <a:pt x="132802" y="122658"/>
                  <a:pt x="132802" y="122658"/>
                </a:cubicBezTo>
                <a:cubicBezTo>
                  <a:pt x="132802" y="101631"/>
                  <a:pt x="132802" y="101631"/>
                  <a:pt x="132802" y="101631"/>
                </a:cubicBezTo>
                <a:cubicBezTo>
                  <a:pt x="110086" y="101631"/>
                  <a:pt x="110086" y="101631"/>
                  <a:pt x="110086" y="101631"/>
                </a:cubicBezTo>
                <a:cubicBezTo>
                  <a:pt x="110086" y="122658"/>
                  <a:pt x="110086" y="122658"/>
                  <a:pt x="110086" y="122658"/>
                </a:cubicBezTo>
                <a:cubicBezTo>
                  <a:pt x="132802" y="122658"/>
                  <a:pt x="132802" y="122658"/>
                  <a:pt x="132802" y="122658"/>
                </a:cubicBezTo>
                <a:close/>
                <a:moveTo>
                  <a:pt x="197456" y="40302"/>
                </a:moveTo>
                <a:cubicBezTo>
                  <a:pt x="197456" y="40302"/>
                  <a:pt x="197456" y="40302"/>
                  <a:pt x="197456" y="40302"/>
                </a:cubicBezTo>
                <a:cubicBezTo>
                  <a:pt x="52422" y="40302"/>
                  <a:pt x="52422" y="40302"/>
                  <a:pt x="52422" y="40302"/>
                </a:cubicBezTo>
                <a:cubicBezTo>
                  <a:pt x="52422" y="82356"/>
                  <a:pt x="52422" y="82356"/>
                  <a:pt x="52422" y="82356"/>
                </a:cubicBezTo>
                <a:cubicBezTo>
                  <a:pt x="197456" y="82356"/>
                  <a:pt x="197456" y="82356"/>
                  <a:pt x="197456" y="82356"/>
                </a:cubicBezTo>
                <a:cubicBezTo>
                  <a:pt x="218424" y="61329"/>
                  <a:pt x="218424" y="61329"/>
                  <a:pt x="218424" y="61329"/>
                </a:cubicBezTo>
                <a:cubicBezTo>
                  <a:pt x="197456" y="40302"/>
                  <a:pt x="197456" y="40302"/>
                  <a:pt x="197456" y="40302"/>
                </a:cubicBezTo>
                <a:close/>
                <a:moveTo>
                  <a:pt x="190466" y="141933"/>
                </a:moveTo>
                <a:cubicBezTo>
                  <a:pt x="190466" y="141933"/>
                  <a:pt x="190466" y="141933"/>
                  <a:pt x="190466" y="141933"/>
                </a:cubicBezTo>
                <a:cubicBezTo>
                  <a:pt x="45432" y="141933"/>
                  <a:pt x="45432" y="141933"/>
                  <a:pt x="45432" y="141933"/>
                </a:cubicBezTo>
                <a:cubicBezTo>
                  <a:pt x="24464" y="162960"/>
                  <a:pt x="24464" y="162960"/>
                  <a:pt x="24464" y="162960"/>
                </a:cubicBezTo>
                <a:cubicBezTo>
                  <a:pt x="45432" y="183988"/>
                  <a:pt x="45432" y="183988"/>
                  <a:pt x="45432" y="183988"/>
                </a:cubicBezTo>
                <a:cubicBezTo>
                  <a:pt x="190466" y="183988"/>
                  <a:pt x="190466" y="183988"/>
                  <a:pt x="190466" y="183988"/>
                </a:cubicBezTo>
                <a:cubicBezTo>
                  <a:pt x="190466" y="141933"/>
                  <a:pt x="190466" y="141933"/>
                  <a:pt x="190466" y="141933"/>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8" name="PA_任意多边形 27"/>
          <p:cNvSpPr>
            <a:spLocks noEditPoints="1"/>
          </p:cNvSpPr>
          <p:nvPr/>
        </p:nvSpPr>
        <p:spPr>
          <a:xfrm>
            <a:off x="2941639" y="3236959"/>
            <a:ext cx="219075" cy="257254"/>
          </a:xfrm>
          <a:custGeom>
            <a:rect l="0" t="0" r="r" b="b"/>
            <a:pathLst>
              <a:path w="219075" h="257254">
                <a:moveTo>
                  <a:pt x="10516" y="0"/>
                </a:moveTo>
                <a:cubicBezTo>
                  <a:pt x="10516" y="0"/>
                  <a:pt x="10516" y="0"/>
                  <a:pt x="10516" y="0"/>
                </a:cubicBezTo>
                <a:cubicBezTo>
                  <a:pt x="10516" y="0"/>
                  <a:pt x="10516" y="0"/>
                  <a:pt x="10516" y="0"/>
                </a:cubicBezTo>
                <a:cubicBezTo>
                  <a:pt x="10516" y="0"/>
                  <a:pt x="10516" y="0"/>
                  <a:pt x="10516" y="0"/>
                </a:cubicBezTo>
                <a:cubicBezTo>
                  <a:pt x="208559" y="0"/>
                  <a:pt x="208559" y="0"/>
                  <a:pt x="208559" y="0"/>
                </a:cubicBezTo>
                <a:cubicBezTo>
                  <a:pt x="213817" y="0"/>
                  <a:pt x="217322" y="3500"/>
                  <a:pt x="217322" y="10500"/>
                </a:cubicBezTo>
                <a:cubicBezTo>
                  <a:pt x="217322" y="12250"/>
                  <a:pt x="217322" y="15750"/>
                  <a:pt x="215570" y="17500"/>
                </a:cubicBezTo>
                <a:cubicBezTo>
                  <a:pt x="164744" y="66501"/>
                  <a:pt x="164744" y="66501"/>
                  <a:pt x="164744" y="66501"/>
                </a:cubicBezTo>
                <a:cubicBezTo>
                  <a:pt x="215570" y="115502"/>
                  <a:pt x="215570" y="115502"/>
                  <a:pt x="215570" y="115502"/>
                </a:cubicBezTo>
                <a:cubicBezTo>
                  <a:pt x="219075" y="119002"/>
                  <a:pt x="219075" y="126002"/>
                  <a:pt x="215570" y="129502"/>
                </a:cubicBezTo>
                <a:cubicBezTo>
                  <a:pt x="212065" y="131252"/>
                  <a:pt x="210312" y="133002"/>
                  <a:pt x="208559" y="133002"/>
                </a:cubicBezTo>
                <a:cubicBezTo>
                  <a:pt x="206807" y="133002"/>
                  <a:pt x="206807" y="133002"/>
                  <a:pt x="206807" y="133002"/>
                </a:cubicBezTo>
                <a:cubicBezTo>
                  <a:pt x="21031" y="133002"/>
                  <a:pt x="21031" y="133002"/>
                  <a:pt x="21031" y="133002"/>
                </a:cubicBezTo>
                <a:cubicBezTo>
                  <a:pt x="21031" y="248504"/>
                  <a:pt x="21031" y="248504"/>
                  <a:pt x="21031" y="248504"/>
                </a:cubicBezTo>
                <a:cubicBezTo>
                  <a:pt x="21031" y="253754"/>
                  <a:pt x="15773" y="257254"/>
                  <a:pt x="10516" y="257254"/>
                </a:cubicBezTo>
                <a:cubicBezTo>
                  <a:pt x="5258" y="257254"/>
                  <a:pt x="0" y="253754"/>
                  <a:pt x="0" y="248504"/>
                </a:cubicBezTo>
                <a:cubicBezTo>
                  <a:pt x="0" y="122502"/>
                  <a:pt x="0" y="122502"/>
                  <a:pt x="0" y="122502"/>
                </a:cubicBezTo>
                <a:cubicBezTo>
                  <a:pt x="0" y="122502"/>
                  <a:pt x="0" y="122502"/>
                  <a:pt x="0" y="122502"/>
                </a:cubicBezTo>
                <a:cubicBezTo>
                  <a:pt x="0" y="122502"/>
                  <a:pt x="0" y="122502"/>
                  <a:pt x="0" y="122502"/>
                </a:cubicBezTo>
                <a:cubicBezTo>
                  <a:pt x="0" y="10500"/>
                  <a:pt x="0" y="10500"/>
                  <a:pt x="0" y="10500"/>
                </a:cubicBezTo>
                <a:cubicBezTo>
                  <a:pt x="0" y="3500"/>
                  <a:pt x="5258" y="0"/>
                  <a:pt x="10516" y="0"/>
                </a:cubicBezTo>
                <a:close/>
                <a:moveTo>
                  <a:pt x="10516" y="0"/>
                </a:moveTo>
                <a:cubicBezTo>
                  <a:pt x="10516" y="0"/>
                  <a:pt x="10516" y="0"/>
                  <a:pt x="10516" y="0"/>
                </a:cubicBezTo>
                <a:cubicBezTo>
                  <a:pt x="10516" y="0"/>
                  <a:pt x="10516" y="0"/>
                  <a:pt x="10516" y="0"/>
                </a:cubicBezTo>
                <a:cubicBezTo>
                  <a:pt x="10516" y="0"/>
                  <a:pt x="10516" y="0"/>
                  <a:pt x="10516" y="0"/>
                </a:cubicBezTo>
                <a:close/>
                <a:moveTo>
                  <a:pt x="21031" y="19250"/>
                </a:moveTo>
                <a:cubicBezTo>
                  <a:pt x="21031" y="19250"/>
                  <a:pt x="21031" y="19250"/>
                  <a:pt x="21031" y="19250"/>
                </a:cubicBezTo>
                <a:cubicBezTo>
                  <a:pt x="21031" y="112002"/>
                  <a:pt x="21031" y="112002"/>
                  <a:pt x="21031" y="112002"/>
                </a:cubicBezTo>
                <a:cubicBezTo>
                  <a:pt x="184023" y="112002"/>
                  <a:pt x="184023" y="112002"/>
                  <a:pt x="184023" y="112002"/>
                </a:cubicBezTo>
                <a:cubicBezTo>
                  <a:pt x="143713" y="73501"/>
                  <a:pt x="143713" y="73501"/>
                  <a:pt x="143713" y="73501"/>
                </a:cubicBezTo>
                <a:cubicBezTo>
                  <a:pt x="140208" y="70001"/>
                  <a:pt x="140208" y="63001"/>
                  <a:pt x="143713" y="59501"/>
                </a:cubicBezTo>
                <a:cubicBezTo>
                  <a:pt x="184023" y="19250"/>
                  <a:pt x="184023" y="19250"/>
                  <a:pt x="184023" y="19250"/>
                </a:cubicBezTo>
                <a:cubicBezTo>
                  <a:pt x="21031" y="19250"/>
                  <a:pt x="21031" y="19250"/>
                  <a:pt x="21031" y="19250"/>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9" name="PA_任意多边形 28"/>
          <p:cNvSpPr>
            <a:spLocks noEditPoints="1"/>
          </p:cNvSpPr>
          <p:nvPr/>
        </p:nvSpPr>
        <p:spPr>
          <a:xfrm>
            <a:off x="5902325" y="2614467"/>
            <a:ext cx="261938" cy="258843"/>
          </a:xfrm>
          <a:custGeom>
            <a:rect l="0" t="0" r="r" b="b"/>
            <a:pathLst>
              <a:path w="261938" h="258843">
                <a:moveTo>
                  <a:pt x="217989" y="157405"/>
                </a:moveTo>
                <a:cubicBezTo>
                  <a:pt x="254906" y="176643"/>
                  <a:pt x="254906" y="176643"/>
                  <a:pt x="254906" y="176643"/>
                </a:cubicBezTo>
                <a:cubicBezTo>
                  <a:pt x="260180" y="178392"/>
                  <a:pt x="261938" y="185388"/>
                  <a:pt x="258422" y="188885"/>
                </a:cubicBezTo>
                <a:cubicBezTo>
                  <a:pt x="258422" y="190634"/>
                  <a:pt x="256664" y="192383"/>
                  <a:pt x="254906" y="194132"/>
                </a:cubicBezTo>
                <a:cubicBezTo>
                  <a:pt x="135364" y="257094"/>
                  <a:pt x="135364" y="257094"/>
                  <a:pt x="135364" y="257094"/>
                </a:cubicBezTo>
                <a:cubicBezTo>
                  <a:pt x="131848" y="258843"/>
                  <a:pt x="128332" y="258843"/>
                  <a:pt x="126574" y="257094"/>
                </a:cubicBezTo>
                <a:cubicBezTo>
                  <a:pt x="7032" y="194132"/>
                  <a:pt x="7032" y="194132"/>
                  <a:pt x="7032" y="194132"/>
                </a:cubicBezTo>
                <a:cubicBezTo>
                  <a:pt x="1758" y="190634"/>
                  <a:pt x="0" y="185388"/>
                  <a:pt x="1758" y="180141"/>
                </a:cubicBezTo>
                <a:cubicBezTo>
                  <a:pt x="3516" y="178392"/>
                  <a:pt x="5274" y="176643"/>
                  <a:pt x="7032" y="176643"/>
                </a:cubicBezTo>
                <a:cubicBezTo>
                  <a:pt x="42191" y="157405"/>
                  <a:pt x="42191" y="157405"/>
                  <a:pt x="42191" y="157405"/>
                </a:cubicBezTo>
                <a:cubicBezTo>
                  <a:pt x="7032" y="138166"/>
                  <a:pt x="7032" y="138166"/>
                  <a:pt x="7032" y="138166"/>
                </a:cubicBezTo>
                <a:cubicBezTo>
                  <a:pt x="1758" y="134668"/>
                  <a:pt x="0" y="129422"/>
                  <a:pt x="1758" y="124175"/>
                </a:cubicBezTo>
                <a:cubicBezTo>
                  <a:pt x="3516" y="122426"/>
                  <a:pt x="5274" y="120677"/>
                  <a:pt x="7032" y="120677"/>
                </a:cubicBezTo>
                <a:cubicBezTo>
                  <a:pt x="42191" y="101438"/>
                  <a:pt x="42191" y="101438"/>
                  <a:pt x="42191" y="101438"/>
                </a:cubicBezTo>
                <a:cubicBezTo>
                  <a:pt x="7032" y="82200"/>
                  <a:pt x="7032" y="82200"/>
                  <a:pt x="7032" y="82200"/>
                </a:cubicBezTo>
                <a:cubicBezTo>
                  <a:pt x="1758" y="80451"/>
                  <a:pt x="0" y="73455"/>
                  <a:pt x="1758" y="69958"/>
                </a:cubicBezTo>
                <a:cubicBezTo>
                  <a:pt x="3516" y="68209"/>
                  <a:pt x="5274" y="66460"/>
                  <a:pt x="7032" y="64711"/>
                </a:cubicBezTo>
                <a:cubicBezTo>
                  <a:pt x="126574" y="1749"/>
                  <a:pt x="126574" y="1749"/>
                  <a:pt x="126574" y="1749"/>
                </a:cubicBezTo>
                <a:cubicBezTo>
                  <a:pt x="128332" y="0"/>
                  <a:pt x="131848" y="0"/>
                  <a:pt x="135364" y="1749"/>
                </a:cubicBezTo>
                <a:cubicBezTo>
                  <a:pt x="254906" y="64711"/>
                  <a:pt x="254906" y="64711"/>
                  <a:pt x="254906" y="64711"/>
                </a:cubicBezTo>
                <a:cubicBezTo>
                  <a:pt x="260180" y="68209"/>
                  <a:pt x="261938" y="73455"/>
                  <a:pt x="258422" y="78702"/>
                </a:cubicBezTo>
                <a:cubicBezTo>
                  <a:pt x="258422" y="80451"/>
                  <a:pt x="256664" y="82200"/>
                  <a:pt x="254906" y="82200"/>
                </a:cubicBezTo>
                <a:cubicBezTo>
                  <a:pt x="217989" y="101438"/>
                  <a:pt x="217989" y="101438"/>
                  <a:pt x="217989" y="101438"/>
                </a:cubicBezTo>
                <a:cubicBezTo>
                  <a:pt x="254906" y="120677"/>
                  <a:pt x="254906" y="120677"/>
                  <a:pt x="254906" y="120677"/>
                </a:cubicBezTo>
                <a:cubicBezTo>
                  <a:pt x="260180" y="122426"/>
                  <a:pt x="261938" y="129422"/>
                  <a:pt x="258422" y="134668"/>
                </a:cubicBezTo>
                <a:cubicBezTo>
                  <a:pt x="258422" y="136417"/>
                  <a:pt x="256664" y="136417"/>
                  <a:pt x="254906" y="138166"/>
                </a:cubicBezTo>
                <a:cubicBezTo>
                  <a:pt x="217989" y="157405"/>
                  <a:pt x="217989" y="157405"/>
                  <a:pt x="217989" y="157405"/>
                </a:cubicBezTo>
                <a:close/>
                <a:moveTo>
                  <a:pt x="228537" y="185388"/>
                </a:moveTo>
                <a:cubicBezTo>
                  <a:pt x="228537" y="185388"/>
                  <a:pt x="228537" y="185388"/>
                  <a:pt x="228537" y="185388"/>
                </a:cubicBezTo>
                <a:cubicBezTo>
                  <a:pt x="198651" y="167898"/>
                  <a:pt x="198651" y="167898"/>
                  <a:pt x="198651" y="167898"/>
                </a:cubicBezTo>
                <a:cubicBezTo>
                  <a:pt x="135364" y="201128"/>
                  <a:pt x="135364" y="201128"/>
                  <a:pt x="135364" y="201128"/>
                </a:cubicBezTo>
                <a:cubicBezTo>
                  <a:pt x="133606" y="202877"/>
                  <a:pt x="133606" y="202877"/>
                  <a:pt x="131848" y="202877"/>
                </a:cubicBezTo>
                <a:cubicBezTo>
                  <a:pt x="131848" y="202877"/>
                  <a:pt x="131848" y="202877"/>
                  <a:pt x="131848" y="202877"/>
                </a:cubicBezTo>
                <a:cubicBezTo>
                  <a:pt x="130090" y="202877"/>
                  <a:pt x="130090" y="202877"/>
                  <a:pt x="130090" y="202877"/>
                </a:cubicBezTo>
                <a:cubicBezTo>
                  <a:pt x="130090" y="202877"/>
                  <a:pt x="130090" y="202877"/>
                  <a:pt x="130090" y="202877"/>
                </a:cubicBezTo>
                <a:cubicBezTo>
                  <a:pt x="130090" y="202877"/>
                  <a:pt x="130090" y="202877"/>
                  <a:pt x="130090" y="202877"/>
                </a:cubicBezTo>
                <a:cubicBezTo>
                  <a:pt x="130090" y="202877"/>
                  <a:pt x="130090" y="202877"/>
                  <a:pt x="130090" y="202877"/>
                </a:cubicBezTo>
                <a:cubicBezTo>
                  <a:pt x="128332" y="202877"/>
                  <a:pt x="128332" y="202877"/>
                  <a:pt x="128332" y="202877"/>
                </a:cubicBezTo>
                <a:cubicBezTo>
                  <a:pt x="128332" y="202877"/>
                  <a:pt x="128332" y="202877"/>
                  <a:pt x="128332" y="202877"/>
                </a:cubicBezTo>
                <a:cubicBezTo>
                  <a:pt x="128332" y="202877"/>
                  <a:pt x="126574" y="202877"/>
                  <a:pt x="126574" y="201128"/>
                </a:cubicBezTo>
                <a:cubicBezTo>
                  <a:pt x="63287" y="167898"/>
                  <a:pt x="63287" y="167898"/>
                  <a:pt x="63287" y="167898"/>
                </a:cubicBezTo>
                <a:cubicBezTo>
                  <a:pt x="31644" y="185388"/>
                  <a:pt x="31644" y="185388"/>
                  <a:pt x="31644" y="185388"/>
                </a:cubicBezTo>
                <a:cubicBezTo>
                  <a:pt x="130090" y="237856"/>
                  <a:pt x="130090" y="237856"/>
                  <a:pt x="130090" y="237856"/>
                </a:cubicBezTo>
                <a:cubicBezTo>
                  <a:pt x="228537" y="185388"/>
                  <a:pt x="228537" y="185388"/>
                  <a:pt x="228537" y="185388"/>
                </a:cubicBezTo>
                <a:close/>
                <a:moveTo>
                  <a:pt x="130090" y="181890"/>
                </a:moveTo>
                <a:cubicBezTo>
                  <a:pt x="130090" y="181890"/>
                  <a:pt x="130090" y="181890"/>
                  <a:pt x="130090" y="181890"/>
                </a:cubicBezTo>
                <a:cubicBezTo>
                  <a:pt x="163492" y="164400"/>
                  <a:pt x="196893" y="146911"/>
                  <a:pt x="228537" y="129422"/>
                </a:cubicBezTo>
                <a:cubicBezTo>
                  <a:pt x="198651" y="111932"/>
                  <a:pt x="198651" y="111932"/>
                  <a:pt x="198651" y="111932"/>
                </a:cubicBezTo>
                <a:cubicBezTo>
                  <a:pt x="135364" y="146911"/>
                  <a:pt x="135364" y="146911"/>
                  <a:pt x="135364" y="146911"/>
                </a:cubicBezTo>
                <a:cubicBezTo>
                  <a:pt x="133606" y="146911"/>
                  <a:pt x="133606" y="146911"/>
                  <a:pt x="131848" y="146911"/>
                </a:cubicBezTo>
                <a:cubicBezTo>
                  <a:pt x="131848" y="146911"/>
                  <a:pt x="131848" y="146911"/>
                  <a:pt x="131848" y="146911"/>
                </a:cubicBezTo>
                <a:cubicBezTo>
                  <a:pt x="130090" y="146911"/>
                  <a:pt x="130090" y="146911"/>
                  <a:pt x="130090" y="146911"/>
                </a:cubicBezTo>
                <a:cubicBezTo>
                  <a:pt x="130090" y="146911"/>
                  <a:pt x="130090" y="146911"/>
                  <a:pt x="130090" y="146911"/>
                </a:cubicBezTo>
                <a:cubicBezTo>
                  <a:pt x="130090" y="146911"/>
                  <a:pt x="130090" y="146911"/>
                  <a:pt x="130090" y="146911"/>
                </a:cubicBezTo>
                <a:cubicBezTo>
                  <a:pt x="130090" y="146911"/>
                  <a:pt x="130090" y="146911"/>
                  <a:pt x="130090" y="146911"/>
                </a:cubicBezTo>
                <a:cubicBezTo>
                  <a:pt x="128332" y="146911"/>
                  <a:pt x="128332" y="146911"/>
                  <a:pt x="128332" y="146911"/>
                </a:cubicBezTo>
                <a:cubicBezTo>
                  <a:pt x="128332" y="146911"/>
                  <a:pt x="128332" y="146911"/>
                  <a:pt x="128332" y="146911"/>
                </a:cubicBezTo>
                <a:cubicBezTo>
                  <a:pt x="128332" y="146911"/>
                  <a:pt x="126574" y="146911"/>
                  <a:pt x="126574" y="146911"/>
                </a:cubicBezTo>
                <a:cubicBezTo>
                  <a:pt x="63287" y="111932"/>
                  <a:pt x="63287" y="111932"/>
                  <a:pt x="63287" y="111932"/>
                </a:cubicBezTo>
                <a:cubicBezTo>
                  <a:pt x="31644" y="129422"/>
                  <a:pt x="31644" y="129422"/>
                  <a:pt x="31644" y="129422"/>
                </a:cubicBezTo>
                <a:cubicBezTo>
                  <a:pt x="65045" y="146911"/>
                  <a:pt x="96689" y="164400"/>
                  <a:pt x="130090" y="181890"/>
                </a:cubicBezTo>
                <a:close/>
                <a:moveTo>
                  <a:pt x="130090" y="125924"/>
                </a:moveTo>
                <a:cubicBezTo>
                  <a:pt x="130090" y="125924"/>
                  <a:pt x="130090" y="125924"/>
                  <a:pt x="130090" y="125924"/>
                </a:cubicBezTo>
                <a:cubicBezTo>
                  <a:pt x="163492" y="108434"/>
                  <a:pt x="196893" y="90945"/>
                  <a:pt x="228537" y="73455"/>
                </a:cubicBezTo>
                <a:cubicBezTo>
                  <a:pt x="130090" y="20987"/>
                  <a:pt x="130090" y="20987"/>
                  <a:pt x="130090" y="20987"/>
                </a:cubicBezTo>
                <a:cubicBezTo>
                  <a:pt x="31644" y="73455"/>
                  <a:pt x="31644" y="73455"/>
                  <a:pt x="31644" y="73455"/>
                </a:cubicBezTo>
                <a:cubicBezTo>
                  <a:pt x="65045" y="90945"/>
                  <a:pt x="96689" y="108434"/>
                  <a:pt x="130090" y="125924"/>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0" name="PA_淘宝店chenying0907 29"/>
          <p:cNvSpPr>
            <a:spLocks noChangeArrowheads="1"/>
          </p:cNvSpPr>
          <p:nvPr/>
        </p:nvSpPr>
        <p:spPr>
          <a:xfrm>
            <a:off x="4629150" y="2385011"/>
            <a:ext cx="863600" cy="123111"/>
          </a:xfrm>
          <a:prstGeom prst="rect">
            <a:avLst/>
          </a:prstGeom>
          <a:noFill/>
          <a:ln>
            <a:noFill/>
          </a:ln>
        </p:spPr>
        <p:txBody>
          <a:bodyPr lIns="0" tIns="0" rIns="0" bIns="0">
            <a:spAutoFit/>
          </a:bodyPr>
          <a:lstStyle/>
          <a:p>
            <a:pPr algn="ctr"/>
            <a:r>
              <a:rPr lang="zh-CN" sz="800">
                <a:solidFill>
                  <a:schemeClr val="bg1"/>
                </a:solidFill>
                <a:latin typeface="Noto Sans S Chinese Medium"/>
                <a:ea typeface="Noto Sans S Chinese Medium"/>
              </a:rPr>
              <a:t>添加标题</a:t>
            </a:r>
            <a:endParaRPr lang="zh-CN" sz="800">
              <a:solidFill>
                <a:schemeClr val="bg1"/>
              </a:solidFill>
              <a:latin typeface="Noto Sans S Chinese Medium"/>
              <a:ea typeface="Noto Sans S Chinese Medium"/>
            </a:endParaRPr>
          </a:p>
        </p:txBody>
      </p:sp>
      <p:sp>
        <p:nvSpPr>
          <p:cNvPr id="11" name="PA_淘宝店chenying0907 30"/>
          <p:cNvSpPr>
            <a:spLocks noChangeArrowheads="1"/>
          </p:cNvSpPr>
          <p:nvPr/>
        </p:nvSpPr>
        <p:spPr>
          <a:xfrm>
            <a:off x="4756150" y="3541067"/>
            <a:ext cx="863600" cy="123111"/>
          </a:xfrm>
          <a:prstGeom prst="rect">
            <a:avLst/>
          </a:prstGeom>
          <a:noFill/>
          <a:ln>
            <a:noFill/>
          </a:ln>
        </p:spPr>
        <p:txBody>
          <a:bodyPr lIns="0" tIns="0" rIns="0" bIns="0">
            <a:spAutoFit/>
          </a:bodyPr>
          <a:lstStyle/>
          <a:p>
            <a:pPr algn="ctr"/>
            <a:r>
              <a:rPr lang="zh-CN" sz="800">
                <a:solidFill>
                  <a:schemeClr val="bg1"/>
                </a:solidFill>
                <a:latin typeface="Noto Sans S Chinese Medium"/>
                <a:ea typeface="Noto Sans S Chinese Medium"/>
              </a:rPr>
              <a:t>添加标题</a:t>
            </a:r>
            <a:endParaRPr lang="zh-CN" sz="800">
              <a:solidFill>
                <a:schemeClr val="bg1"/>
              </a:solidFill>
              <a:latin typeface="Noto Sans S Chinese Medium"/>
              <a:ea typeface="Noto Sans S Chinese Medium"/>
            </a:endParaRPr>
          </a:p>
        </p:txBody>
      </p:sp>
      <p:sp>
        <p:nvSpPr>
          <p:cNvPr id="12" name="PA_淘宝店chenying0907 31"/>
          <p:cNvSpPr>
            <a:spLocks noChangeArrowheads="1"/>
          </p:cNvSpPr>
          <p:nvPr/>
        </p:nvSpPr>
        <p:spPr>
          <a:xfrm>
            <a:off x="3568700" y="3682398"/>
            <a:ext cx="863600" cy="123111"/>
          </a:xfrm>
          <a:prstGeom prst="rect">
            <a:avLst/>
          </a:prstGeom>
          <a:noFill/>
          <a:ln>
            <a:noFill/>
          </a:ln>
        </p:spPr>
        <p:txBody>
          <a:bodyPr lIns="0" tIns="0" rIns="0" bIns="0">
            <a:spAutoFit/>
          </a:bodyPr>
          <a:lstStyle/>
          <a:p>
            <a:pPr algn="ctr"/>
            <a:r>
              <a:rPr lang="zh-CN" sz="800">
                <a:solidFill>
                  <a:schemeClr val="bg1"/>
                </a:solidFill>
                <a:latin typeface="Noto Sans S Chinese Medium"/>
                <a:ea typeface="Noto Sans S Chinese Medium"/>
              </a:rPr>
              <a:t>添加标题</a:t>
            </a:r>
            <a:endParaRPr lang="zh-CN" sz="800">
              <a:solidFill>
                <a:schemeClr val="bg1"/>
              </a:solidFill>
              <a:latin typeface="Noto Sans S Chinese Medium"/>
              <a:ea typeface="Noto Sans S Chinese Medium"/>
            </a:endParaRPr>
          </a:p>
        </p:txBody>
      </p:sp>
      <p:sp>
        <p:nvSpPr>
          <p:cNvPr id="13" name="PA_淘宝店chenying0907 32"/>
          <p:cNvSpPr>
            <a:spLocks noChangeArrowheads="1"/>
          </p:cNvSpPr>
          <p:nvPr/>
        </p:nvSpPr>
        <p:spPr>
          <a:xfrm>
            <a:off x="3435350" y="2494581"/>
            <a:ext cx="863600" cy="123111"/>
          </a:xfrm>
          <a:prstGeom prst="rect">
            <a:avLst/>
          </a:prstGeom>
          <a:noFill/>
          <a:ln>
            <a:noFill/>
          </a:ln>
        </p:spPr>
        <p:txBody>
          <a:bodyPr lIns="0" tIns="0" rIns="0" bIns="0">
            <a:spAutoFit/>
          </a:bodyPr>
          <a:lstStyle/>
          <a:p>
            <a:pPr algn="ctr"/>
            <a:r>
              <a:rPr lang="zh-CN" sz="800">
                <a:solidFill>
                  <a:schemeClr val="bg1"/>
                </a:solidFill>
                <a:latin typeface="Noto Sans S Chinese Medium"/>
                <a:ea typeface="Noto Sans S Chinese Medium"/>
              </a:rPr>
              <a:t>添加标题</a:t>
            </a:r>
            <a:endParaRPr lang="zh-CN" sz="800">
              <a:solidFill>
                <a:schemeClr val="bg1"/>
              </a:solidFill>
              <a:latin typeface="Noto Sans S Chinese Medium"/>
              <a:ea typeface="Noto Sans S Chinese Medium"/>
            </a:endParaRPr>
          </a:p>
        </p:txBody>
      </p:sp>
      <p:sp>
        <p:nvSpPr>
          <p:cNvPr id="14" name="PA_淘宝店chenying0907 33"/>
          <p:cNvSpPr>
            <a:spLocks noChangeArrowheads="1"/>
          </p:cNvSpPr>
          <p:nvPr/>
        </p:nvSpPr>
        <p:spPr>
          <a:xfrm>
            <a:off x="855664" y="2103134"/>
            <a:ext cx="2376487" cy="615553"/>
          </a:xfrm>
          <a:prstGeom prst="rect">
            <a:avLst/>
          </a:prstGeom>
          <a:noFill/>
          <a:ln>
            <a:noFill/>
          </a:ln>
        </p:spPr>
        <p:txBody>
          <a:bodyPr lIns="0" tIns="0" rIns="0" bIns="0">
            <a:spAutoFit/>
          </a:bodyPr>
          <a:lstStyle/>
          <a:p>
            <a:pPr algn="r"/>
            <a:r>
              <a:rPr lang="zh-CN" sz="1200" b="1">
                <a:solidFill>
                  <a:schemeClr val="bg1">
                    <a:lumMod val="50000"/>
                  </a:schemeClr>
                </a:solidFill>
                <a:latin typeface="Noto Sans S Chinese Medium"/>
                <a:ea typeface="Noto Sans S Chinese Medium"/>
              </a:rPr>
              <a:t>添加标题</a:t>
            </a:r>
            <a:r>
              <a:rPr lang="zh-CN" sz="2400">
                <a:solidFill>
                  <a:schemeClr val="bg1">
                    <a:lumMod val="50000"/>
                  </a:schemeClr>
                </a:solidFill>
                <a:latin typeface="Noto Sans S Chinese Medium"/>
                <a:ea typeface="Noto Sans S Chinese Medium"/>
              </a:rPr>
              <a:t>01</a:t>
            </a:r>
            <a:endParaRPr lang="zh-CN" sz="2400">
              <a:solidFill>
                <a:schemeClr val="bg1">
                  <a:lumMod val="50000"/>
                </a:schemeClr>
              </a:solidFill>
              <a:latin typeface="Noto Sans S Chinese Medium"/>
              <a:ea typeface="Noto Sans S Chinese Medium"/>
            </a:endParaRPr>
          </a:p>
          <a:p>
            <a:pPr algn="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5" name="PA_淘宝店chenying0907 34"/>
          <p:cNvSpPr>
            <a:spLocks noChangeArrowheads="1"/>
          </p:cNvSpPr>
          <p:nvPr/>
        </p:nvSpPr>
        <p:spPr>
          <a:xfrm>
            <a:off x="998539" y="3684772"/>
            <a:ext cx="2376487" cy="615553"/>
          </a:xfrm>
          <a:prstGeom prst="rect">
            <a:avLst/>
          </a:prstGeom>
          <a:noFill/>
          <a:ln>
            <a:noFill/>
          </a:ln>
        </p:spPr>
        <p:txBody>
          <a:bodyPr lIns="0" tIns="0" rIns="0" bIns="0">
            <a:spAutoFit/>
          </a:bodyPr>
          <a:lstStyle/>
          <a:p>
            <a:pPr algn="r"/>
            <a:r>
              <a:rPr lang="zh-CN" sz="1200" b="1">
                <a:solidFill>
                  <a:schemeClr val="bg1">
                    <a:lumMod val="50000"/>
                  </a:schemeClr>
                </a:solidFill>
                <a:latin typeface="Noto Sans S Chinese Medium"/>
                <a:ea typeface="Noto Sans S Chinese Medium"/>
              </a:rPr>
              <a:t>添加标题</a:t>
            </a:r>
            <a:r>
              <a:rPr lang="zh-CN" sz="2400">
                <a:solidFill>
                  <a:schemeClr val="bg1">
                    <a:lumMod val="50000"/>
                  </a:schemeClr>
                </a:solidFill>
                <a:latin typeface="Noto Sans S Chinese Medium"/>
                <a:ea typeface="Noto Sans S Chinese Medium"/>
              </a:rPr>
              <a:t>02</a:t>
            </a:r>
            <a:endParaRPr lang="zh-CN" sz="2400">
              <a:solidFill>
                <a:schemeClr val="bg1">
                  <a:lumMod val="50000"/>
                </a:schemeClr>
              </a:solidFill>
              <a:latin typeface="Noto Sans S Chinese Medium"/>
              <a:ea typeface="Noto Sans S Chinese Medium"/>
            </a:endParaRPr>
          </a:p>
          <a:p>
            <a:pPr algn="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6" name="PA_淘宝店chenying0907 35"/>
          <p:cNvSpPr>
            <a:spLocks noChangeArrowheads="1"/>
          </p:cNvSpPr>
          <p:nvPr/>
        </p:nvSpPr>
        <p:spPr>
          <a:xfrm>
            <a:off x="5751514" y="1598153"/>
            <a:ext cx="2376487" cy="615553"/>
          </a:xfrm>
          <a:prstGeom prst="rect">
            <a:avLst/>
          </a:prstGeom>
          <a:noFill/>
          <a:ln>
            <a:noFill/>
          </a:ln>
        </p:spPr>
        <p:txBody>
          <a:bodyPr lIns="0" tIns="0" rIns="0" bIns="0">
            <a:spAutoFit/>
          </a:bodyPr>
          <a:lstStyle/>
          <a:p>
            <a:r>
              <a:rPr lang="zh-CN" sz="2400">
                <a:solidFill>
                  <a:schemeClr val="bg1">
                    <a:lumMod val="50000"/>
                  </a:schemeClr>
                </a:solidFill>
                <a:latin typeface="Noto Sans S Chinese Medium"/>
                <a:ea typeface="Noto Sans S Chinese Medium"/>
              </a:rPr>
              <a:t>03</a:t>
            </a:r>
            <a:r>
              <a:rPr lang="zh-CN" sz="800" b="1">
                <a:solidFill>
                  <a:schemeClr val="bg1">
                    <a:lumMod val="50000"/>
                  </a:schemeClr>
                </a:solidFill>
                <a:latin typeface="Noto Sans S Chinese Medium"/>
                <a:ea typeface="Noto Sans S Chinese Medium"/>
              </a:rPr>
              <a:t> </a:t>
            </a:r>
            <a:r>
              <a:rPr lang="zh-CN" sz="1200" b="1">
                <a:solidFill>
                  <a:schemeClr val="bg1">
                    <a:lumMod val="50000"/>
                  </a:schemeClr>
                </a:solidFill>
                <a:latin typeface="Noto Sans S Chinese Medium"/>
                <a:ea typeface="Noto Sans S Chinese Medium"/>
              </a:rPr>
              <a:t>添加标题</a:t>
            </a:r>
            <a:endParaRPr lang="zh-CN" sz="12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7" name="PA_淘宝店chenying0907 36"/>
          <p:cNvSpPr>
            <a:spLocks noChangeArrowheads="1"/>
          </p:cNvSpPr>
          <p:nvPr/>
        </p:nvSpPr>
        <p:spPr>
          <a:xfrm>
            <a:off x="5895975" y="3243311"/>
            <a:ext cx="2376488" cy="615553"/>
          </a:xfrm>
          <a:prstGeom prst="rect">
            <a:avLst/>
          </a:prstGeom>
          <a:noFill/>
          <a:ln>
            <a:noFill/>
          </a:ln>
        </p:spPr>
        <p:txBody>
          <a:bodyPr lIns="0" tIns="0" rIns="0" bIns="0">
            <a:spAutoFit/>
          </a:bodyPr>
          <a:lstStyle/>
          <a:p>
            <a:r>
              <a:rPr lang="zh-CN" sz="2400">
                <a:solidFill>
                  <a:schemeClr val="bg1">
                    <a:lumMod val="50000"/>
                  </a:schemeClr>
                </a:solidFill>
                <a:latin typeface="Noto Sans S Chinese Medium"/>
                <a:ea typeface="Noto Sans S Chinese Medium"/>
              </a:rPr>
              <a:t>04</a:t>
            </a:r>
            <a:r>
              <a:rPr lang="zh-CN" sz="800" b="1">
                <a:solidFill>
                  <a:schemeClr val="bg1">
                    <a:lumMod val="50000"/>
                  </a:schemeClr>
                </a:solidFill>
                <a:latin typeface="Noto Sans S Chinese Medium"/>
                <a:ea typeface="Noto Sans S Chinese Medium"/>
              </a:rPr>
              <a:t> </a:t>
            </a:r>
            <a:r>
              <a:rPr lang="zh-CN" sz="1200" b="1">
                <a:solidFill>
                  <a:schemeClr val="bg1">
                    <a:lumMod val="50000"/>
                  </a:schemeClr>
                </a:solidFill>
                <a:latin typeface="Noto Sans S Chinese Medium"/>
                <a:ea typeface="Noto Sans S Chinese Medium"/>
              </a:rPr>
              <a:t>添加标题</a:t>
            </a:r>
            <a:endParaRPr lang="zh-CN" sz="12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grpSp>
        <p:nvGrpSpPr>
          <p:cNvPr id="18" name="PA_淘宝店chenying0907 28"/>
          <p:cNvGrpSpPr/>
          <p:nvPr/>
        </p:nvGrpSpPr>
        <p:grpSpPr>
          <a:xfrm>
            <a:off x="0" y="0"/>
            <a:ext cx="620750" cy="791858"/>
            <a:chOff x="0" y="-21236"/>
            <a:chExt cx="3311527" cy="4224338"/>
          </a:xfrm>
        </p:grpSpPr>
        <p:sp>
          <p:nvSpPr>
            <p:cNvPr id="19"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0"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1"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3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6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9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12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15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60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9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120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8"/>
          <p:cNvSpPr/>
          <p:nvPr/>
        </p:nvSpPr>
        <p:spPr>
          <a:xfrm>
            <a:off x="5222875" y="1350412"/>
            <a:ext cx="2452688" cy="1384727"/>
          </a:xfrm>
          <a:custGeom>
            <a:rect l="0" t="0" r="r" b="b"/>
            <a:pathLst>
              <a:path w="2452688" h="1384727">
                <a:moveTo>
                  <a:pt x="2452688" y="1384727"/>
                </a:moveTo>
                <a:cubicBezTo>
                  <a:pt x="2391371" y="1042927"/>
                  <a:pt x="2391371" y="1042927"/>
                  <a:pt x="2391371" y="1042927"/>
                </a:cubicBezTo>
                <a:cubicBezTo>
                  <a:pt x="2344653" y="1127647"/>
                  <a:pt x="2344653" y="1127647"/>
                  <a:pt x="2344653" y="1127647"/>
                </a:cubicBezTo>
                <a:cubicBezTo>
                  <a:pt x="2184060" y="774162"/>
                  <a:pt x="1830756" y="528767"/>
                  <a:pt x="1419055" y="528767"/>
                </a:cubicBezTo>
                <a:cubicBezTo>
                  <a:pt x="1351898" y="528767"/>
                  <a:pt x="1284741" y="534610"/>
                  <a:pt x="1217584" y="549217"/>
                </a:cubicBezTo>
                <a:cubicBezTo>
                  <a:pt x="1188386" y="239552"/>
                  <a:pt x="928518" y="0"/>
                  <a:pt x="610252" y="0"/>
                </a:cubicBezTo>
                <a:cubicBezTo>
                  <a:pt x="274467" y="0"/>
                  <a:pt x="0" y="271687"/>
                  <a:pt x="0" y="610565"/>
                </a:cubicBezTo>
                <a:cubicBezTo>
                  <a:pt x="0" y="896859"/>
                  <a:pt x="198551" y="1136411"/>
                  <a:pt x="467179" y="1203602"/>
                </a:cubicBezTo>
                <a:cubicBezTo>
                  <a:pt x="478858" y="1206524"/>
                  <a:pt x="493457" y="1209445"/>
                  <a:pt x="508057" y="1212366"/>
                </a:cubicBezTo>
                <a:cubicBezTo>
                  <a:pt x="513897" y="1200681"/>
                  <a:pt x="516816" y="1191917"/>
                  <a:pt x="522656" y="1183153"/>
                </a:cubicBezTo>
                <a:cubicBezTo>
                  <a:pt x="525576" y="1177310"/>
                  <a:pt x="528496" y="1171467"/>
                  <a:pt x="534336" y="1162703"/>
                </a:cubicBezTo>
                <a:cubicBezTo>
                  <a:pt x="537255" y="1159782"/>
                  <a:pt x="540175" y="1153939"/>
                  <a:pt x="543095" y="1148096"/>
                </a:cubicBezTo>
                <a:cubicBezTo>
                  <a:pt x="548935" y="1139332"/>
                  <a:pt x="554775" y="1127647"/>
                  <a:pt x="560614" y="1118883"/>
                </a:cubicBezTo>
                <a:cubicBezTo>
                  <a:pt x="563534" y="1113040"/>
                  <a:pt x="566454" y="1110119"/>
                  <a:pt x="569374" y="1104276"/>
                </a:cubicBezTo>
                <a:cubicBezTo>
                  <a:pt x="572294" y="1098433"/>
                  <a:pt x="578134" y="1092591"/>
                  <a:pt x="581053" y="1083826"/>
                </a:cubicBezTo>
                <a:cubicBezTo>
                  <a:pt x="586893" y="1077984"/>
                  <a:pt x="592733" y="1069220"/>
                  <a:pt x="598573" y="1060455"/>
                </a:cubicBezTo>
                <a:cubicBezTo>
                  <a:pt x="601493" y="1054613"/>
                  <a:pt x="607332" y="1048770"/>
                  <a:pt x="610252" y="1042927"/>
                </a:cubicBezTo>
                <a:cubicBezTo>
                  <a:pt x="616092" y="1037085"/>
                  <a:pt x="619012" y="1034163"/>
                  <a:pt x="621932" y="1028320"/>
                </a:cubicBezTo>
                <a:cubicBezTo>
                  <a:pt x="627771" y="1019556"/>
                  <a:pt x="636531" y="1010792"/>
                  <a:pt x="645291" y="1002028"/>
                </a:cubicBezTo>
                <a:cubicBezTo>
                  <a:pt x="648210" y="996185"/>
                  <a:pt x="651130" y="993264"/>
                  <a:pt x="654050" y="987421"/>
                </a:cubicBezTo>
                <a:cubicBezTo>
                  <a:pt x="659890" y="981579"/>
                  <a:pt x="665730" y="975736"/>
                  <a:pt x="668649" y="969893"/>
                </a:cubicBezTo>
                <a:cubicBezTo>
                  <a:pt x="674489" y="966972"/>
                  <a:pt x="677409" y="964050"/>
                  <a:pt x="680329" y="958208"/>
                </a:cubicBezTo>
                <a:cubicBezTo>
                  <a:pt x="689089" y="949444"/>
                  <a:pt x="697848" y="940680"/>
                  <a:pt x="706608" y="931915"/>
                </a:cubicBezTo>
                <a:cubicBezTo>
                  <a:pt x="709528" y="928994"/>
                  <a:pt x="712447" y="926073"/>
                  <a:pt x="715367" y="923151"/>
                </a:cubicBezTo>
                <a:cubicBezTo>
                  <a:pt x="727047" y="911466"/>
                  <a:pt x="735806" y="902702"/>
                  <a:pt x="744566" y="893938"/>
                </a:cubicBezTo>
                <a:cubicBezTo>
                  <a:pt x="747486" y="891016"/>
                  <a:pt x="750406" y="888095"/>
                  <a:pt x="753326" y="885174"/>
                </a:cubicBezTo>
                <a:cubicBezTo>
                  <a:pt x="762085" y="879331"/>
                  <a:pt x="767925" y="876409"/>
                  <a:pt x="773765" y="870567"/>
                </a:cubicBezTo>
                <a:cubicBezTo>
                  <a:pt x="776685" y="867645"/>
                  <a:pt x="779604" y="864724"/>
                  <a:pt x="782524" y="864724"/>
                </a:cubicBezTo>
                <a:cubicBezTo>
                  <a:pt x="791284" y="853039"/>
                  <a:pt x="802963" y="844274"/>
                  <a:pt x="814643" y="835510"/>
                </a:cubicBezTo>
                <a:cubicBezTo>
                  <a:pt x="817563" y="832589"/>
                  <a:pt x="820483" y="832589"/>
                  <a:pt x="823402" y="829668"/>
                </a:cubicBezTo>
                <a:cubicBezTo>
                  <a:pt x="846761" y="815061"/>
                  <a:pt x="867200" y="797533"/>
                  <a:pt x="890559" y="782926"/>
                </a:cubicBezTo>
                <a:cubicBezTo>
                  <a:pt x="893479" y="782926"/>
                  <a:pt x="893479" y="782926"/>
                  <a:pt x="896399" y="780004"/>
                </a:cubicBezTo>
                <a:cubicBezTo>
                  <a:pt x="910998" y="771240"/>
                  <a:pt x="925598" y="762476"/>
                  <a:pt x="940197" y="756634"/>
                </a:cubicBezTo>
                <a:cubicBezTo>
                  <a:pt x="940197" y="753712"/>
                  <a:pt x="943117" y="753712"/>
                  <a:pt x="946037" y="753712"/>
                </a:cubicBezTo>
                <a:cubicBezTo>
                  <a:pt x="969396" y="739105"/>
                  <a:pt x="995675" y="727420"/>
                  <a:pt x="1021953" y="715734"/>
                </a:cubicBezTo>
                <a:cubicBezTo>
                  <a:pt x="1021953" y="715734"/>
                  <a:pt x="1021953" y="712813"/>
                  <a:pt x="1024873" y="712813"/>
                </a:cubicBezTo>
                <a:cubicBezTo>
                  <a:pt x="1042392" y="706970"/>
                  <a:pt x="1056992" y="698206"/>
                  <a:pt x="1074511" y="692364"/>
                </a:cubicBezTo>
                <a:cubicBezTo>
                  <a:pt x="1074511" y="692364"/>
                  <a:pt x="1077431" y="692364"/>
                  <a:pt x="1077431" y="692364"/>
                </a:cubicBezTo>
                <a:cubicBezTo>
                  <a:pt x="1103710" y="683599"/>
                  <a:pt x="1132908" y="671914"/>
                  <a:pt x="1159187" y="666071"/>
                </a:cubicBezTo>
                <a:cubicBezTo>
                  <a:pt x="1162107" y="666071"/>
                  <a:pt x="1162107" y="666071"/>
                  <a:pt x="1165027" y="663150"/>
                </a:cubicBezTo>
                <a:cubicBezTo>
                  <a:pt x="1182546" y="660228"/>
                  <a:pt x="1200065" y="654386"/>
                  <a:pt x="1220504" y="651464"/>
                </a:cubicBezTo>
                <a:cubicBezTo>
                  <a:pt x="1290581" y="636858"/>
                  <a:pt x="1360658" y="628093"/>
                  <a:pt x="1436574" y="628093"/>
                </a:cubicBezTo>
                <a:cubicBezTo>
                  <a:pt x="1813237" y="628093"/>
                  <a:pt x="2146102" y="832589"/>
                  <a:pt x="2324214" y="1136411"/>
                </a:cubicBezTo>
                <a:cubicBezTo>
                  <a:pt x="2210339" y="1136411"/>
                  <a:pt x="2210339" y="1136411"/>
                  <a:pt x="2210339" y="1136411"/>
                </a:cubicBezTo>
                <a:lnTo>
                  <a:pt x="2452688" y="1384727"/>
                </a:lnTo>
                <a:close/>
              </a:path>
            </a:pathLst>
          </a:custGeom>
          <a:solidFill>
            <a:srgbClr val="ECD0CD"/>
          </a:solidFill>
          <a:ln>
            <a:noFill/>
          </a:ln>
        </p:spPr>
        <p:txBody>
          <a:bodyPr/>
          <a:lstStyle/>
          <a:p>
            <a:endParaRPr lang="zh-CN">
              <a:latin typeface="Noto Sans S Chinese Medium"/>
              <a:ea typeface="Noto Sans S Chinese Medium"/>
            </a:endParaRPr>
          </a:p>
        </p:txBody>
      </p:sp>
      <p:sp>
        <p:nvSpPr>
          <p:cNvPr id="3" name="PA_任意多边形 9"/>
          <p:cNvSpPr/>
          <p:nvPr/>
        </p:nvSpPr>
        <p:spPr>
          <a:xfrm>
            <a:off x="7108825" y="1347235"/>
            <a:ext cx="1397000" cy="2451857"/>
          </a:xfrm>
          <a:custGeom>
            <a:rect l="0" t="0" r="r" b="b"/>
            <a:pathLst>
              <a:path w="1397000" h="2451857">
                <a:moveTo>
                  <a:pt x="0" y="2451857"/>
                </a:moveTo>
                <a:cubicBezTo>
                  <a:pt x="341944" y="2390488"/>
                  <a:pt x="341944" y="2390488"/>
                  <a:pt x="341944" y="2390488"/>
                </a:cubicBezTo>
                <a:cubicBezTo>
                  <a:pt x="257188" y="2343730"/>
                  <a:pt x="257188" y="2343730"/>
                  <a:pt x="257188" y="2343730"/>
                </a:cubicBezTo>
                <a:cubicBezTo>
                  <a:pt x="613745" y="2185923"/>
                  <a:pt x="859243" y="1835240"/>
                  <a:pt x="862165" y="1423188"/>
                </a:cubicBezTo>
                <a:cubicBezTo>
                  <a:pt x="862165" y="1353051"/>
                  <a:pt x="856320" y="1285837"/>
                  <a:pt x="841707" y="1221545"/>
                </a:cubicBezTo>
                <a:cubicBezTo>
                  <a:pt x="1151502" y="1192321"/>
                  <a:pt x="1394077" y="932232"/>
                  <a:pt x="1394077" y="616617"/>
                </a:cubicBezTo>
                <a:cubicBezTo>
                  <a:pt x="1397000" y="277624"/>
                  <a:pt x="1125199" y="2922"/>
                  <a:pt x="786178" y="2922"/>
                </a:cubicBezTo>
                <a:cubicBezTo>
                  <a:pt x="499764" y="0"/>
                  <a:pt x="257188" y="198720"/>
                  <a:pt x="192891" y="464655"/>
                </a:cubicBezTo>
                <a:cubicBezTo>
                  <a:pt x="187046" y="479266"/>
                  <a:pt x="184123" y="493878"/>
                  <a:pt x="181201" y="508490"/>
                </a:cubicBezTo>
                <a:cubicBezTo>
                  <a:pt x="192891" y="511412"/>
                  <a:pt x="201659" y="517257"/>
                  <a:pt x="210427" y="520179"/>
                </a:cubicBezTo>
                <a:cubicBezTo>
                  <a:pt x="216272" y="526024"/>
                  <a:pt x="222117" y="528947"/>
                  <a:pt x="230885" y="531869"/>
                </a:cubicBezTo>
                <a:cubicBezTo>
                  <a:pt x="233808" y="534791"/>
                  <a:pt x="239653" y="537714"/>
                  <a:pt x="245498" y="540636"/>
                </a:cubicBezTo>
                <a:cubicBezTo>
                  <a:pt x="254266" y="546481"/>
                  <a:pt x="265956" y="552325"/>
                  <a:pt x="274724" y="558170"/>
                </a:cubicBezTo>
                <a:cubicBezTo>
                  <a:pt x="280569" y="561092"/>
                  <a:pt x="283492" y="564015"/>
                  <a:pt x="289337" y="566937"/>
                </a:cubicBezTo>
                <a:cubicBezTo>
                  <a:pt x="295182" y="572782"/>
                  <a:pt x="301027" y="575704"/>
                  <a:pt x="309795" y="578627"/>
                </a:cubicBezTo>
                <a:cubicBezTo>
                  <a:pt x="315640" y="584471"/>
                  <a:pt x="324408" y="590316"/>
                  <a:pt x="333176" y="596161"/>
                </a:cubicBezTo>
                <a:cubicBezTo>
                  <a:pt x="339021" y="602005"/>
                  <a:pt x="344866" y="604928"/>
                  <a:pt x="350711" y="610772"/>
                </a:cubicBezTo>
                <a:cubicBezTo>
                  <a:pt x="356556" y="613695"/>
                  <a:pt x="359479" y="616617"/>
                  <a:pt x="365324" y="619540"/>
                </a:cubicBezTo>
                <a:cubicBezTo>
                  <a:pt x="374092" y="628307"/>
                  <a:pt x="382860" y="637074"/>
                  <a:pt x="391628" y="642918"/>
                </a:cubicBezTo>
                <a:cubicBezTo>
                  <a:pt x="397473" y="645841"/>
                  <a:pt x="400395" y="651685"/>
                  <a:pt x="406241" y="654608"/>
                </a:cubicBezTo>
                <a:cubicBezTo>
                  <a:pt x="412086" y="660453"/>
                  <a:pt x="417931" y="663375"/>
                  <a:pt x="423776" y="669220"/>
                </a:cubicBezTo>
                <a:cubicBezTo>
                  <a:pt x="426699" y="672142"/>
                  <a:pt x="429621" y="675064"/>
                  <a:pt x="432544" y="680909"/>
                </a:cubicBezTo>
                <a:cubicBezTo>
                  <a:pt x="444234" y="689676"/>
                  <a:pt x="453002" y="698443"/>
                  <a:pt x="461770" y="707210"/>
                </a:cubicBezTo>
                <a:cubicBezTo>
                  <a:pt x="464692" y="710133"/>
                  <a:pt x="467615" y="713055"/>
                  <a:pt x="470538" y="715977"/>
                </a:cubicBezTo>
                <a:cubicBezTo>
                  <a:pt x="479305" y="724744"/>
                  <a:pt x="490996" y="736434"/>
                  <a:pt x="499764" y="745201"/>
                </a:cubicBezTo>
                <a:cubicBezTo>
                  <a:pt x="502686" y="748123"/>
                  <a:pt x="502686" y="751046"/>
                  <a:pt x="505609" y="753968"/>
                </a:cubicBezTo>
                <a:cubicBezTo>
                  <a:pt x="511454" y="759813"/>
                  <a:pt x="517299" y="768580"/>
                  <a:pt x="523144" y="774424"/>
                </a:cubicBezTo>
                <a:cubicBezTo>
                  <a:pt x="526067" y="777347"/>
                  <a:pt x="526067" y="780269"/>
                  <a:pt x="528990" y="780269"/>
                </a:cubicBezTo>
                <a:cubicBezTo>
                  <a:pt x="537757" y="791959"/>
                  <a:pt x="546525" y="803648"/>
                  <a:pt x="555293" y="815337"/>
                </a:cubicBezTo>
                <a:cubicBezTo>
                  <a:pt x="558215" y="818260"/>
                  <a:pt x="561138" y="821182"/>
                  <a:pt x="564061" y="824104"/>
                </a:cubicBezTo>
                <a:cubicBezTo>
                  <a:pt x="578674" y="847483"/>
                  <a:pt x="593287" y="867940"/>
                  <a:pt x="607900" y="891319"/>
                </a:cubicBezTo>
                <a:cubicBezTo>
                  <a:pt x="607900" y="894241"/>
                  <a:pt x="610822" y="894241"/>
                  <a:pt x="610822" y="897163"/>
                </a:cubicBezTo>
                <a:cubicBezTo>
                  <a:pt x="619590" y="911775"/>
                  <a:pt x="628358" y="926387"/>
                  <a:pt x="637126" y="940999"/>
                </a:cubicBezTo>
                <a:cubicBezTo>
                  <a:pt x="637126" y="940999"/>
                  <a:pt x="637126" y="943921"/>
                  <a:pt x="640048" y="946843"/>
                </a:cubicBezTo>
                <a:cubicBezTo>
                  <a:pt x="651738" y="970222"/>
                  <a:pt x="666351" y="996524"/>
                  <a:pt x="675119" y="1022825"/>
                </a:cubicBezTo>
                <a:cubicBezTo>
                  <a:pt x="678042" y="1022825"/>
                  <a:pt x="678042" y="1025747"/>
                  <a:pt x="678042" y="1025747"/>
                </a:cubicBezTo>
                <a:cubicBezTo>
                  <a:pt x="683887" y="1043281"/>
                  <a:pt x="692655" y="1057893"/>
                  <a:pt x="698500" y="1075427"/>
                </a:cubicBezTo>
                <a:cubicBezTo>
                  <a:pt x="698500" y="1078350"/>
                  <a:pt x="698500" y="1078350"/>
                  <a:pt x="698500" y="1078350"/>
                </a:cubicBezTo>
                <a:cubicBezTo>
                  <a:pt x="710190" y="1104651"/>
                  <a:pt x="718958" y="1133874"/>
                  <a:pt x="724803" y="1160175"/>
                </a:cubicBezTo>
                <a:cubicBezTo>
                  <a:pt x="724803" y="1163098"/>
                  <a:pt x="727726" y="1163098"/>
                  <a:pt x="727726" y="1166020"/>
                </a:cubicBezTo>
                <a:cubicBezTo>
                  <a:pt x="730649" y="1183554"/>
                  <a:pt x="736494" y="1204011"/>
                  <a:pt x="739416" y="1221545"/>
                </a:cubicBezTo>
                <a:cubicBezTo>
                  <a:pt x="754029" y="1291682"/>
                  <a:pt x="762797" y="1364740"/>
                  <a:pt x="762797" y="1437799"/>
                </a:cubicBezTo>
                <a:cubicBezTo>
                  <a:pt x="759874" y="1817706"/>
                  <a:pt x="555293" y="2145010"/>
                  <a:pt x="248421" y="2323273"/>
                </a:cubicBezTo>
                <a:cubicBezTo>
                  <a:pt x="248421" y="2212224"/>
                  <a:pt x="248421" y="2212224"/>
                  <a:pt x="248421" y="2212224"/>
                </a:cubicBezTo>
                <a:lnTo>
                  <a:pt x="0" y="2451857"/>
                </a:lnTo>
                <a:close/>
              </a:path>
            </a:pathLst>
          </a:custGeom>
          <a:solidFill>
            <a:srgbClr val="DCACA5"/>
          </a:solidFill>
          <a:ln>
            <a:noFill/>
          </a:ln>
        </p:spPr>
        <p:txBody>
          <a:bodyPr/>
          <a:lstStyle/>
          <a:p>
            <a:endParaRPr lang="zh-CN">
              <a:latin typeface="Noto Sans S Chinese Medium"/>
              <a:ea typeface="Noto Sans S Chinese Medium"/>
            </a:endParaRPr>
          </a:p>
        </p:txBody>
      </p:sp>
      <p:sp>
        <p:nvSpPr>
          <p:cNvPr id="4" name="PA_任意多边形 10"/>
          <p:cNvSpPr/>
          <p:nvPr/>
        </p:nvSpPr>
        <p:spPr>
          <a:xfrm>
            <a:off x="6026150" y="3354456"/>
            <a:ext cx="2487613" cy="1329147"/>
          </a:xfrm>
          <a:custGeom>
            <a:rect l="0" t="0" r="r" b="b"/>
            <a:pathLst>
              <a:path w="2487613" h="1329147">
                <a:moveTo>
                  <a:pt x="0" y="0"/>
                </a:moveTo>
                <a:cubicBezTo>
                  <a:pt x="72993" y="335938"/>
                  <a:pt x="72993" y="335938"/>
                  <a:pt x="72993" y="335938"/>
                </a:cubicBezTo>
                <a:cubicBezTo>
                  <a:pt x="116789" y="254145"/>
                  <a:pt x="116789" y="254145"/>
                  <a:pt x="116789" y="254145"/>
                </a:cubicBezTo>
                <a:cubicBezTo>
                  <a:pt x="286134" y="598846"/>
                  <a:pt x="651101" y="832543"/>
                  <a:pt x="1062783" y="817937"/>
                </a:cubicBezTo>
                <a:cubicBezTo>
                  <a:pt x="1129937" y="815015"/>
                  <a:pt x="1197091" y="806252"/>
                  <a:pt x="1261325" y="791646"/>
                </a:cubicBezTo>
                <a:cubicBezTo>
                  <a:pt x="1305121" y="1098372"/>
                  <a:pt x="1573736" y="1329147"/>
                  <a:pt x="1889068" y="1317462"/>
                </a:cubicBezTo>
                <a:cubicBezTo>
                  <a:pt x="2224837" y="1305777"/>
                  <a:pt x="2487613" y="1022421"/>
                  <a:pt x="2475934" y="686483"/>
                </a:cubicBezTo>
                <a:cubicBezTo>
                  <a:pt x="2467175" y="400205"/>
                  <a:pt x="2259874" y="166509"/>
                  <a:pt x="1991258" y="111006"/>
                </a:cubicBezTo>
                <a:cubicBezTo>
                  <a:pt x="1976660" y="108084"/>
                  <a:pt x="1962061" y="105163"/>
                  <a:pt x="1947462" y="102242"/>
                </a:cubicBezTo>
                <a:cubicBezTo>
                  <a:pt x="1941623" y="111006"/>
                  <a:pt x="1938703" y="122690"/>
                  <a:pt x="1932864" y="131454"/>
                </a:cubicBezTo>
                <a:cubicBezTo>
                  <a:pt x="1929944" y="137297"/>
                  <a:pt x="1927024" y="143139"/>
                  <a:pt x="1924104" y="151903"/>
                </a:cubicBezTo>
                <a:cubicBezTo>
                  <a:pt x="1921185" y="154824"/>
                  <a:pt x="1918265" y="160666"/>
                  <a:pt x="1915345" y="166509"/>
                </a:cubicBezTo>
                <a:cubicBezTo>
                  <a:pt x="1912425" y="178193"/>
                  <a:pt x="1906586" y="186957"/>
                  <a:pt x="1900747" y="195721"/>
                </a:cubicBezTo>
                <a:cubicBezTo>
                  <a:pt x="1897827" y="201563"/>
                  <a:pt x="1894907" y="207405"/>
                  <a:pt x="1891987" y="213248"/>
                </a:cubicBezTo>
                <a:cubicBezTo>
                  <a:pt x="1886148" y="219090"/>
                  <a:pt x="1883228" y="224933"/>
                  <a:pt x="1880308" y="230775"/>
                </a:cubicBezTo>
                <a:cubicBezTo>
                  <a:pt x="1874469" y="239539"/>
                  <a:pt x="1868629" y="248302"/>
                  <a:pt x="1862790" y="257066"/>
                </a:cubicBezTo>
                <a:cubicBezTo>
                  <a:pt x="1859870" y="262908"/>
                  <a:pt x="1854031" y="268751"/>
                  <a:pt x="1851111" y="274593"/>
                </a:cubicBezTo>
                <a:cubicBezTo>
                  <a:pt x="1848191" y="280435"/>
                  <a:pt x="1845272" y="283357"/>
                  <a:pt x="1842352" y="289199"/>
                </a:cubicBezTo>
                <a:cubicBezTo>
                  <a:pt x="1833593" y="297963"/>
                  <a:pt x="1827753" y="309647"/>
                  <a:pt x="1818994" y="318411"/>
                </a:cubicBezTo>
                <a:cubicBezTo>
                  <a:pt x="1816074" y="321332"/>
                  <a:pt x="1813155" y="327175"/>
                  <a:pt x="1810235" y="330096"/>
                </a:cubicBezTo>
                <a:cubicBezTo>
                  <a:pt x="1804395" y="335938"/>
                  <a:pt x="1801476" y="341781"/>
                  <a:pt x="1795636" y="347623"/>
                </a:cubicBezTo>
                <a:cubicBezTo>
                  <a:pt x="1792716" y="353465"/>
                  <a:pt x="1789797" y="356387"/>
                  <a:pt x="1783957" y="359308"/>
                </a:cubicBezTo>
                <a:cubicBezTo>
                  <a:pt x="1778118" y="370993"/>
                  <a:pt x="1769359" y="379756"/>
                  <a:pt x="1760599" y="388520"/>
                </a:cubicBezTo>
                <a:cubicBezTo>
                  <a:pt x="1757680" y="391441"/>
                  <a:pt x="1754760" y="394362"/>
                  <a:pt x="1751840" y="400205"/>
                </a:cubicBezTo>
                <a:cubicBezTo>
                  <a:pt x="1740161" y="408968"/>
                  <a:pt x="1731402" y="417732"/>
                  <a:pt x="1722643" y="429417"/>
                </a:cubicBezTo>
                <a:cubicBezTo>
                  <a:pt x="1719723" y="429417"/>
                  <a:pt x="1716803" y="432338"/>
                  <a:pt x="1713884" y="435259"/>
                </a:cubicBezTo>
                <a:cubicBezTo>
                  <a:pt x="1708044" y="441102"/>
                  <a:pt x="1702205" y="446944"/>
                  <a:pt x="1696365" y="452786"/>
                </a:cubicBezTo>
                <a:cubicBezTo>
                  <a:pt x="1693445" y="455708"/>
                  <a:pt x="1690526" y="458629"/>
                  <a:pt x="1687606" y="458629"/>
                </a:cubicBezTo>
                <a:cubicBezTo>
                  <a:pt x="1675927" y="470314"/>
                  <a:pt x="1664248" y="479077"/>
                  <a:pt x="1652569" y="487841"/>
                </a:cubicBezTo>
                <a:cubicBezTo>
                  <a:pt x="1652569" y="490762"/>
                  <a:pt x="1649649" y="493683"/>
                  <a:pt x="1646730" y="496604"/>
                </a:cubicBezTo>
                <a:cubicBezTo>
                  <a:pt x="1623372" y="511210"/>
                  <a:pt x="1602934" y="528738"/>
                  <a:pt x="1579576" y="543344"/>
                </a:cubicBezTo>
                <a:cubicBezTo>
                  <a:pt x="1579576" y="543344"/>
                  <a:pt x="1576656" y="546265"/>
                  <a:pt x="1576656" y="546265"/>
                </a:cubicBezTo>
                <a:cubicBezTo>
                  <a:pt x="1562057" y="555028"/>
                  <a:pt x="1547459" y="563792"/>
                  <a:pt x="1532860" y="572556"/>
                </a:cubicBezTo>
                <a:cubicBezTo>
                  <a:pt x="1532860" y="575477"/>
                  <a:pt x="1529940" y="575477"/>
                  <a:pt x="1527021" y="575477"/>
                </a:cubicBezTo>
                <a:cubicBezTo>
                  <a:pt x="1503663" y="590083"/>
                  <a:pt x="1480305" y="604689"/>
                  <a:pt x="1454027" y="616374"/>
                </a:cubicBezTo>
                <a:cubicBezTo>
                  <a:pt x="1451108" y="616374"/>
                  <a:pt x="1451108" y="619295"/>
                  <a:pt x="1451108" y="619295"/>
                </a:cubicBezTo>
                <a:cubicBezTo>
                  <a:pt x="1433589" y="625137"/>
                  <a:pt x="1416071" y="633901"/>
                  <a:pt x="1401472" y="639743"/>
                </a:cubicBezTo>
                <a:cubicBezTo>
                  <a:pt x="1398552" y="639743"/>
                  <a:pt x="1398552" y="642664"/>
                  <a:pt x="1398552" y="642664"/>
                </a:cubicBezTo>
                <a:cubicBezTo>
                  <a:pt x="1372275" y="651428"/>
                  <a:pt x="1343077" y="663113"/>
                  <a:pt x="1316800" y="671877"/>
                </a:cubicBezTo>
                <a:cubicBezTo>
                  <a:pt x="1313880" y="671877"/>
                  <a:pt x="1313880" y="671877"/>
                  <a:pt x="1310960" y="671877"/>
                </a:cubicBezTo>
                <a:cubicBezTo>
                  <a:pt x="1293442" y="677719"/>
                  <a:pt x="1275924" y="683561"/>
                  <a:pt x="1255485" y="689404"/>
                </a:cubicBezTo>
                <a:cubicBezTo>
                  <a:pt x="1188332" y="706931"/>
                  <a:pt x="1115338" y="715695"/>
                  <a:pt x="1042345" y="718616"/>
                </a:cubicBezTo>
                <a:cubicBezTo>
                  <a:pt x="662780" y="733222"/>
                  <a:pt x="327010" y="540422"/>
                  <a:pt x="137227" y="242460"/>
                </a:cubicBezTo>
                <a:cubicBezTo>
                  <a:pt x="248177" y="239539"/>
                  <a:pt x="248177" y="239539"/>
                  <a:pt x="248177" y="239539"/>
                </a:cubicBezTo>
                <a:lnTo>
                  <a:pt x="0" y="0"/>
                </a:lnTo>
                <a:close/>
              </a:path>
            </a:pathLst>
          </a:custGeom>
          <a:solidFill>
            <a:srgbClr val="957F7C"/>
          </a:solidFill>
          <a:ln>
            <a:noFill/>
          </a:ln>
        </p:spPr>
        <p:txBody>
          <a:bodyPr/>
          <a:lstStyle/>
          <a:p>
            <a:endParaRPr lang="zh-CN">
              <a:latin typeface="Noto Sans S Chinese Medium"/>
              <a:ea typeface="Noto Sans S Chinese Medium"/>
            </a:endParaRPr>
          </a:p>
        </p:txBody>
      </p:sp>
      <p:sp>
        <p:nvSpPr>
          <p:cNvPr id="5" name="PA_任意多边形 11"/>
          <p:cNvSpPr/>
          <p:nvPr/>
        </p:nvSpPr>
        <p:spPr>
          <a:xfrm>
            <a:off x="5214939" y="2198399"/>
            <a:ext cx="1336675" cy="2485204"/>
          </a:xfrm>
          <a:custGeom>
            <a:rect l="0" t="0" r="r" b="b"/>
            <a:pathLst>
              <a:path w="1336675" h="2485204">
                <a:moveTo>
                  <a:pt x="1336675" y="0"/>
                </a:moveTo>
                <a:cubicBezTo>
                  <a:pt x="998128" y="73008"/>
                  <a:pt x="998128" y="73008"/>
                  <a:pt x="998128" y="73008"/>
                </a:cubicBezTo>
                <a:cubicBezTo>
                  <a:pt x="1082765" y="116813"/>
                  <a:pt x="1082765" y="116813"/>
                  <a:pt x="1082765" y="116813"/>
                </a:cubicBezTo>
                <a:cubicBezTo>
                  <a:pt x="735463" y="286193"/>
                  <a:pt x="501983" y="645394"/>
                  <a:pt x="513657" y="1057161"/>
                </a:cubicBezTo>
                <a:cubicBezTo>
                  <a:pt x="516575" y="1127249"/>
                  <a:pt x="525331" y="1194416"/>
                  <a:pt x="539923" y="1258664"/>
                </a:cubicBezTo>
                <a:cubicBezTo>
                  <a:pt x="233480" y="1299549"/>
                  <a:pt x="0" y="1568219"/>
                  <a:pt x="11674" y="1883615"/>
                </a:cubicBezTo>
                <a:cubicBezTo>
                  <a:pt x="20430" y="2219454"/>
                  <a:pt x="303524" y="2485204"/>
                  <a:pt x="639152" y="2473523"/>
                </a:cubicBezTo>
                <a:cubicBezTo>
                  <a:pt x="925166" y="2464762"/>
                  <a:pt x="1158646" y="2260338"/>
                  <a:pt x="1217016" y="1991668"/>
                </a:cubicBezTo>
                <a:cubicBezTo>
                  <a:pt x="1219935" y="1977066"/>
                  <a:pt x="1222853" y="1962464"/>
                  <a:pt x="1225772" y="1947863"/>
                </a:cubicBezTo>
                <a:cubicBezTo>
                  <a:pt x="1214098" y="1942022"/>
                  <a:pt x="1205342" y="1939102"/>
                  <a:pt x="1196587" y="1933261"/>
                </a:cubicBezTo>
                <a:cubicBezTo>
                  <a:pt x="1190750" y="1930341"/>
                  <a:pt x="1181994" y="1927420"/>
                  <a:pt x="1176157" y="1924500"/>
                </a:cubicBezTo>
                <a:cubicBezTo>
                  <a:pt x="1170320" y="1921580"/>
                  <a:pt x="1164483" y="1918659"/>
                  <a:pt x="1161565" y="1915739"/>
                </a:cubicBezTo>
                <a:cubicBezTo>
                  <a:pt x="1149891" y="1909898"/>
                  <a:pt x="1141135" y="1904058"/>
                  <a:pt x="1129461" y="1901137"/>
                </a:cubicBezTo>
                <a:cubicBezTo>
                  <a:pt x="1126543" y="1898217"/>
                  <a:pt x="1120706" y="1895297"/>
                  <a:pt x="1114869" y="1889456"/>
                </a:cubicBezTo>
                <a:cubicBezTo>
                  <a:pt x="1109032" y="1886536"/>
                  <a:pt x="1103195" y="1883615"/>
                  <a:pt x="1097358" y="1880695"/>
                </a:cubicBezTo>
                <a:cubicBezTo>
                  <a:pt x="1088602" y="1874854"/>
                  <a:pt x="1079847" y="1869014"/>
                  <a:pt x="1071091" y="1863173"/>
                </a:cubicBezTo>
                <a:cubicBezTo>
                  <a:pt x="1065254" y="1857332"/>
                  <a:pt x="1059417" y="1854412"/>
                  <a:pt x="1053580" y="1851492"/>
                </a:cubicBezTo>
                <a:cubicBezTo>
                  <a:pt x="1047743" y="1845651"/>
                  <a:pt x="1041906" y="1842731"/>
                  <a:pt x="1038988" y="1839810"/>
                </a:cubicBezTo>
                <a:cubicBezTo>
                  <a:pt x="1030232" y="1833970"/>
                  <a:pt x="1018558" y="1825209"/>
                  <a:pt x="1009803" y="1819368"/>
                </a:cubicBezTo>
                <a:cubicBezTo>
                  <a:pt x="1006884" y="1816448"/>
                  <a:pt x="1001047" y="1813527"/>
                  <a:pt x="998128" y="1807687"/>
                </a:cubicBezTo>
                <a:cubicBezTo>
                  <a:pt x="992291" y="1804766"/>
                  <a:pt x="986454" y="1798926"/>
                  <a:pt x="980617" y="1793085"/>
                </a:cubicBezTo>
                <a:cubicBezTo>
                  <a:pt x="974780" y="1790165"/>
                  <a:pt x="971862" y="1787244"/>
                  <a:pt x="968943" y="1784324"/>
                </a:cubicBezTo>
                <a:cubicBezTo>
                  <a:pt x="957269" y="1775563"/>
                  <a:pt x="948514" y="1766802"/>
                  <a:pt x="939758" y="1758041"/>
                </a:cubicBezTo>
                <a:cubicBezTo>
                  <a:pt x="936840" y="1755121"/>
                  <a:pt x="933921" y="1752200"/>
                  <a:pt x="928084" y="1749280"/>
                </a:cubicBezTo>
                <a:cubicBezTo>
                  <a:pt x="919329" y="1740519"/>
                  <a:pt x="910573" y="1731758"/>
                  <a:pt x="901818" y="1720077"/>
                </a:cubicBezTo>
                <a:cubicBezTo>
                  <a:pt x="898899" y="1717156"/>
                  <a:pt x="895981" y="1714236"/>
                  <a:pt x="893062" y="1711316"/>
                </a:cubicBezTo>
                <a:cubicBezTo>
                  <a:pt x="887225" y="1705475"/>
                  <a:pt x="881388" y="1699634"/>
                  <a:pt x="875551" y="1693794"/>
                </a:cubicBezTo>
                <a:cubicBezTo>
                  <a:pt x="872633" y="1690873"/>
                  <a:pt x="869714" y="1687953"/>
                  <a:pt x="869714" y="1685033"/>
                </a:cubicBezTo>
                <a:cubicBezTo>
                  <a:pt x="858040" y="1676272"/>
                  <a:pt x="849285" y="1664590"/>
                  <a:pt x="840529" y="1652909"/>
                </a:cubicBezTo>
                <a:cubicBezTo>
                  <a:pt x="837611" y="1649989"/>
                  <a:pt x="834692" y="1647068"/>
                  <a:pt x="834692" y="1644148"/>
                </a:cubicBezTo>
                <a:cubicBezTo>
                  <a:pt x="817181" y="1623706"/>
                  <a:pt x="799670" y="1600343"/>
                  <a:pt x="785078" y="1579901"/>
                </a:cubicBezTo>
                <a:cubicBezTo>
                  <a:pt x="785078" y="1576980"/>
                  <a:pt x="782159" y="1574060"/>
                  <a:pt x="782159" y="1574060"/>
                </a:cubicBezTo>
                <a:cubicBezTo>
                  <a:pt x="773404" y="1559458"/>
                  <a:pt x="764648" y="1544857"/>
                  <a:pt x="755893" y="1530255"/>
                </a:cubicBezTo>
                <a:cubicBezTo>
                  <a:pt x="755893" y="1530255"/>
                  <a:pt x="752974" y="1527335"/>
                  <a:pt x="752974" y="1524414"/>
                </a:cubicBezTo>
                <a:cubicBezTo>
                  <a:pt x="738382" y="1501052"/>
                  <a:pt x="726708" y="1477689"/>
                  <a:pt x="712115" y="1451406"/>
                </a:cubicBezTo>
                <a:cubicBezTo>
                  <a:pt x="712115" y="1451406"/>
                  <a:pt x="712115" y="1448486"/>
                  <a:pt x="712115" y="1448486"/>
                </a:cubicBezTo>
                <a:cubicBezTo>
                  <a:pt x="703360" y="1430964"/>
                  <a:pt x="697523" y="1413442"/>
                  <a:pt x="688767" y="1398840"/>
                </a:cubicBezTo>
                <a:cubicBezTo>
                  <a:pt x="688767" y="1395920"/>
                  <a:pt x="688767" y="1395920"/>
                  <a:pt x="688767" y="1395920"/>
                </a:cubicBezTo>
                <a:cubicBezTo>
                  <a:pt x="677093" y="1369637"/>
                  <a:pt x="668338" y="1340433"/>
                  <a:pt x="659582" y="1314150"/>
                </a:cubicBezTo>
                <a:cubicBezTo>
                  <a:pt x="659582" y="1311230"/>
                  <a:pt x="659582" y="1311230"/>
                  <a:pt x="656663" y="1308310"/>
                </a:cubicBezTo>
                <a:cubicBezTo>
                  <a:pt x="650826" y="1290788"/>
                  <a:pt x="647908" y="1273266"/>
                  <a:pt x="642071" y="1252823"/>
                </a:cubicBezTo>
                <a:cubicBezTo>
                  <a:pt x="624560" y="1185655"/>
                  <a:pt x="615804" y="1112647"/>
                  <a:pt x="612886" y="1039639"/>
                </a:cubicBezTo>
                <a:cubicBezTo>
                  <a:pt x="601212" y="659995"/>
                  <a:pt x="793833" y="324157"/>
                  <a:pt x="1094439" y="137256"/>
                </a:cubicBezTo>
                <a:cubicBezTo>
                  <a:pt x="1097358" y="248228"/>
                  <a:pt x="1097358" y="248228"/>
                  <a:pt x="1097358" y="248228"/>
                </a:cubicBezTo>
                <a:lnTo>
                  <a:pt x="1336675" y="0"/>
                </a:lnTo>
                <a:close/>
              </a:path>
            </a:pathLst>
          </a:custGeom>
          <a:solidFill>
            <a:srgbClr val="73635B"/>
          </a:solidFill>
          <a:ln>
            <a:noFill/>
          </a:ln>
        </p:spPr>
        <p:txBody>
          <a:bodyPr/>
          <a:lstStyle/>
          <a:p>
            <a:endParaRPr lang="zh-CN">
              <a:latin typeface="Noto Sans S Chinese Medium"/>
              <a:ea typeface="Noto Sans S Chinese Medium"/>
            </a:endParaRPr>
          </a:p>
        </p:txBody>
      </p:sp>
      <p:sp>
        <p:nvSpPr>
          <p:cNvPr id="6" name="PA_椭圆 12"/>
          <p:cNvSpPr>
            <a:spLocks noChangeArrowheads="1"/>
          </p:cNvSpPr>
          <p:nvPr/>
        </p:nvSpPr>
        <p:spPr>
          <a:xfrm>
            <a:off x="6283325" y="2474709"/>
            <a:ext cx="1074738" cy="1075069"/>
          </a:xfrm>
          <a:prstGeom prst="ellipse">
            <a:avLst/>
          </a:prstGeom>
          <a:solidFill>
            <a:schemeClr val="bg1">
              <a:lumMod val="75000"/>
            </a:schemeClr>
          </a:solidFill>
          <a:ln>
            <a:noFill/>
          </a:ln>
        </p:spPr>
        <p:txBody>
          <a:bodyPr/>
          <a:lstStyle/>
          <a:p>
            <a:endParaRPr lang="zh-CN">
              <a:latin typeface="Noto Sans S Chinese Medium"/>
              <a:ea typeface="Noto Sans S Chinese Medium"/>
            </a:endParaRPr>
          </a:p>
        </p:txBody>
      </p:sp>
      <p:sp>
        <p:nvSpPr>
          <p:cNvPr id="7" name="PA_任意多边形 13"/>
          <p:cNvSpPr>
            <a:spLocks noEditPoints="1"/>
          </p:cNvSpPr>
          <p:nvPr/>
        </p:nvSpPr>
        <p:spPr>
          <a:xfrm>
            <a:off x="7800975" y="3870551"/>
            <a:ext cx="266700" cy="300131"/>
          </a:xfrm>
          <a:custGeom>
            <a:rect l="0" t="0" r="r" b="b"/>
            <a:pathLst>
              <a:path w="266700" h="300131">
                <a:moveTo>
                  <a:pt x="249115" y="0"/>
                </a:moveTo>
                <a:cubicBezTo>
                  <a:pt x="20515" y="0"/>
                  <a:pt x="20515" y="0"/>
                  <a:pt x="20515" y="0"/>
                </a:cubicBezTo>
                <a:cubicBezTo>
                  <a:pt x="8792" y="0"/>
                  <a:pt x="0" y="8742"/>
                  <a:pt x="0" y="17483"/>
                </a:cubicBezTo>
                <a:cubicBezTo>
                  <a:pt x="0" y="282648"/>
                  <a:pt x="0" y="282648"/>
                  <a:pt x="0" y="282648"/>
                </a:cubicBezTo>
                <a:cubicBezTo>
                  <a:pt x="0" y="291389"/>
                  <a:pt x="8792" y="300131"/>
                  <a:pt x="20515" y="300131"/>
                </a:cubicBezTo>
                <a:cubicBezTo>
                  <a:pt x="249115" y="300131"/>
                  <a:pt x="249115" y="300131"/>
                  <a:pt x="249115" y="300131"/>
                </a:cubicBezTo>
                <a:cubicBezTo>
                  <a:pt x="257908" y="300131"/>
                  <a:pt x="266700" y="291389"/>
                  <a:pt x="266700" y="282648"/>
                </a:cubicBezTo>
                <a:cubicBezTo>
                  <a:pt x="266700" y="17483"/>
                  <a:pt x="266700" y="17483"/>
                  <a:pt x="266700" y="17483"/>
                </a:cubicBezTo>
                <a:cubicBezTo>
                  <a:pt x="266700" y="8742"/>
                  <a:pt x="257908" y="0"/>
                  <a:pt x="249115" y="0"/>
                </a:cubicBezTo>
                <a:close/>
                <a:moveTo>
                  <a:pt x="38100" y="17483"/>
                </a:moveTo>
                <a:cubicBezTo>
                  <a:pt x="49823" y="17483"/>
                  <a:pt x="58615" y="26225"/>
                  <a:pt x="58615" y="37881"/>
                </a:cubicBezTo>
                <a:cubicBezTo>
                  <a:pt x="58615" y="46622"/>
                  <a:pt x="49823" y="55364"/>
                  <a:pt x="38100" y="55364"/>
                </a:cubicBezTo>
                <a:cubicBezTo>
                  <a:pt x="29308" y="55364"/>
                  <a:pt x="20515" y="46622"/>
                  <a:pt x="20515" y="37881"/>
                </a:cubicBezTo>
                <a:cubicBezTo>
                  <a:pt x="20515" y="26225"/>
                  <a:pt x="29308" y="17483"/>
                  <a:pt x="38100" y="17483"/>
                </a:cubicBezTo>
                <a:close/>
                <a:moveTo>
                  <a:pt x="249115" y="282648"/>
                </a:moveTo>
                <a:cubicBezTo>
                  <a:pt x="20515" y="282648"/>
                  <a:pt x="20515" y="282648"/>
                  <a:pt x="20515" y="282648"/>
                </a:cubicBezTo>
                <a:cubicBezTo>
                  <a:pt x="20515" y="75761"/>
                  <a:pt x="20515" y="75761"/>
                  <a:pt x="20515" y="75761"/>
                </a:cubicBezTo>
                <a:cubicBezTo>
                  <a:pt x="249115" y="75761"/>
                  <a:pt x="249115" y="75761"/>
                  <a:pt x="249115" y="75761"/>
                </a:cubicBezTo>
                <a:lnTo>
                  <a:pt x="249115" y="282648"/>
                </a:lnTo>
                <a:close/>
                <a:moveTo>
                  <a:pt x="228600" y="55364"/>
                </a:moveTo>
                <a:cubicBezTo>
                  <a:pt x="219808" y="55364"/>
                  <a:pt x="211015" y="46622"/>
                  <a:pt x="211015" y="37881"/>
                </a:cubicBezTo>
                <a:cubicBezTo>
                  <a:pt x="211015" y="26225"/>
                  <a:pt x="219808" y="17483"/>
                  <a:pt x="228600" y="17483"/>
                </a:cubicBezTo>
                <a:cubicBezTo>
                  <a:pt x="240323" y="17483"/>
                  <a:pt x="249115" y="26225"/>
                  <a:pt x="249115" y="37881"/>
                </a:cubicBezTo>
                <a:cubicBezTo>
                  <a:pt x="249115" y="46622"/>
                  <a:pt x="240323" y="55364"/>
                  <a:pt x="228600" y="55364"/>
                </a:cubicBezTo>
                <a:close/>
                <a:moveTo>
                  <a:pt x="38100" y="122384"/>
                </a:moveTo>
                <a:cubicBezTo>
                  <a:pt x="38100" y="116556"/>
                  <a:pt x="43962" y="113642"/>
                  <a:pt x="49823" y="113642"/>
                </a:cubicBezTo>
                <a:cubicBezTo>
                  <a:pt x="219808" y="113642"/>
                  <a:pt x="219808" y="113642"/>
                  <a:pt x="219808" y="113642"/>
                </a:cubicBezTo>
                <a:cubicBezTo>
                  <a:pt x="225669" y="113642"/>
                  <a:pt x="228600" y="116556"/>
                  <a:pt x="228600" y="122384"/>
                </a:cubicBezTo>
                <a:cubicBezTo>
                  <a:pt x="228600" y="128211"/>
                  <a:pt x="225669" y="131125"/>
                  <a:pt x="219808" y="131125"/>
                </a:cubicBezTo>
                <a:cubicBezTo>
                  <a:pt x="49823" y="131125"/>
                  <a:pt x="49823" y="131125"/>
                  <a:pt x="49823" y="131125"/>
                </a:cubicBezTo>
                <a:cubicBezTo>
                  <a:pt x="43962" y="131125"/>
                  <a:pt x="38100" y="128211"/>
                  <a:pt x="38100" y="122384"/>
                </a:cubicBezTo>
                <a:close/>
                <a:moveTo>
                  <a:pt x="38100" y="177747"/>
                </a:moveTo>
                <a:cubicBezTo>
                  <a:pt x="38100" y="171920"/>
                  <a:pt x="43962" y="169006"/>
                  <a:pt x="49823" y="169006"/>
                </a:cubicBezTo>
                <a:cubicBezTo>
                  <a:pt x="219808" y="169006"/>
                  <a:pt x="219808" y="169006"/>
                  <a:pt x="219808" y="169006"/>
                </a:cubicBezTo>
                <a:cubicBezTo>
                  <a:pt x="225669" y="169006"/>
                  <a:pt x="228600" y="171920"/>
                  <a:pt x="228600" y="177747"/>
                </a:cubicBezTo>
                <a:cubicBezTo>
                  <a:pt x="228600" y="183575"/>
                  <a:pt x="225669" y="189403"/>
                  <a:pt x="219808" y="189403"/>
                </a:cubicBezTo>
                <a:cubicBezTo>
                  <a:pt x="49823" y="189403"/>
                  <a:pt x="49823" y="189403"/>
                  <a:pt x="49823" y="189403"/>
                </a:cubicBezTo>
                <a:cubicBezTo>
                  <a:pt x="43962" y="189403"/>
                  <a:pt x="38100" y="183575"/>
                  <a:pt x="38100" y="177747"/>
                </a:cubicBezTo>
                <a:close/>
                <a:moveTo>
                  <a:pt x="38100" y="236025"/>
                </a:moveTo>
                <a:cubicBezTo>
                  <a:pt x="38100" y="230198"/>
                  <a:pt x="43962" y="224370"/>
                  <a:pt x="49823" y="224370"/>
                </a:cubicBezTo>
                <a:cubicBezTo>
                  <a:pt x="219808" y="224370"/>
                  <a:pt x="219808" y="224370"/>
                  <a:pt x="219808" y="224370"/>
                </a:cubicBezTo>
                <a:cubicBezTo>
                  <a:pt x="225669" y="224370"/>
                  <a:pt x="228600" y="230198"/>
                  <a:pt x="228600" y="236025"/>
                </a:cubicBezTo>
                <a:cubicBezTo>
                  <a:pt x="228600" y="238939"/>
                  <a:pt x="225669" y="244767"/>
                  <a:pt x="219808" y="244767"/>
                </a:cubicBezTo>
                <a:cubicBezTo>
                  <a:pt x="49823" y="244767"/>
                  <a:pt x="49823" y="244767"/>
                  <a:pt x="49823" y="244767"/>
                </a:cubicBezTo>
                <a:cubicBezTo>
                  <a:pt x="43962" y="244767"/>
                  <a:pt x="38100" y="238939"/>
                  <a:pt x="38100" y="236025"/>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8" name="PA_任意多边形 14"/>
          <p:cNvSpPr/>
          <p:nvPr/>
        </p:nvSpPr>
        <p:spPr>
          <a:xfrm>
            <a:off x="7848601" y="1561614"/>
            <a:ext cx="269875" cy="292190"/>
          </a:xfrm>
          <a:custGeom>
            <a:rect l="0" t="0" r="r" b="b"/>
            <a:pathLst>
              <a:path w="269875" h="292190">
                <a:moveTo>
                  <a:pt x="11734" y="292190"/>
                </a:moveTo>
                <a:cubicBezTo>
                  <a:pt x="8800" y="292190"/>
                  <a:pt x="5867" y="292190"/>
                  <a:pt x="2933" y="292190"/>
                </a:cubicBezTo>
                <a:cubicBezTo>
                  <a:pt x="2933" y="289268"/>
                  <a:pt x="0" y="286346"/>
                  <a:pt x="0" y="283424"/>
                </a:cubicBezTo>
                <a:cubicBezTo>
                  <a:pt x="14667" y="163626"/>
                  <a:pt x="14667" y="163626"/>
                  <a:pt x="14667" y="163626"/>
                </a:cubicBezTo>
                <a:cubicBezTo>
                  <a:pt x="14667" y="160705"/>
                  <a:pt x="14667" y="157783"/>
                  <a:pt x="17601" y="157783"/>
                </a:cubicBezTo>
                <a:cubicBezTo>
                  <a:pt x="164272" y="8766"/>
                  <a:pt x="164272" y="8766"/>
                  <a:pt x="164272" y="8766"/>
                </a:cubicBezTo>
                <a:cubicBezTo>
                  <a:pt x="176005" y="0"/>
                  <a:pt x="193606" y="0"/>
                  <a:pt x="205340" y="8766"/>
                </a:cubicBezTo>
                <a:cubicBezTo>
                  <a:pt x="258141" y="64282"/>
                  <a:pt x="258141" y="64282"/>
                  <a:pt x="258141" y="64282"/>
                </a:cubicBezTo>
                <a:cubicBezTo>
                  <a:pt x="269875" y="73048"/>
                  <a:pt x="269875" y="93501"/>
                  <a:pt x="258141" y="102267"/>
                </a:cubicBezTo>
                <a:cubicBezTo>
                  <a:pt x="152538" y="210377"/>
                  <a:pt x="152538" y="210377"/>
                  <a:pt x="152538" y="210377"/>
                </a:cubicBezTo>
                <a:cubicBezTo>
                  <a:pt x="149605" y="213299"/>
                  <a:pt x="146671" y="213299"/>
                  <a:pt x="143738" y="213299"/>
                </a:cubicBezTo>
                <a:cubicBezTo>
                  <a:pt x="90936" y="213299"/>
                  <a:pt x="90936" y="213299"/>
                  <a:pt x="90936" y="213299"/>
                </a:cubicBezTo>
                <a:cubicBezTo>
                  <a:pt x="85069" y="213299"/>
                  <a:pt x="82136" y="210377"/>
                  <a:pt x="82136" y="204533"/>
                </a:cubicBezTo>
                <a:cubicBezTo>
                  <a:pt x="82136" y="149017"/>
                  <a:pt x="82136" y="149017"/>
                  <a:pt x="82136" y="149017"/>
                </a:cubicBezTo>
                <a:cubicBezTo>
                  <a:pt x="82136" y="149017"/>
                  <a:pt x="82136" y="146095"/>
                  <a:pt x="85069" y="143173"/>
                </a:cubicBezTo>
                <a:cubicBezTo>
                  <a:pt x="164272" y="64282"/>
                  <a:pt x="164272" y="64282"/>
                  <a:pt x="164272" y="64282"/>
                </a:cubicBezTo>
                <a:cubicBezTo>
                  <a:pt x="170139" y="58438"/>
                  <a:pt x="176005" y="58438"/>
                  <a:pt x="178939" y="64282"/>
                </a:cubicBezTo>
                <a:cubicBezTo>
                  <a:pt x="181872" y="67204"/>
                  <a:pt x="181872" y="73048"/>
                  <a:pt x="178939" y="75969"/>
                </a:cubicBezTo>
                <a:cubicBezTo>
                  <a:pt x="99736" y="154861"/>
                  <a:pt x="99736" y="154861"/>
                  <a:pt x="99736" y="154861"/>
                </a:cubicBezTo>
                <a:cubicBezTo>
                  <a:pt x="99736" y="195767"/>
                  <a:pt x="99736" y="195767"/>
                  <a:pt x="99736" y="195767"/>
                </a:cubicBezTo>
                <a:cubicBezTo>
                  <a:pt x="140804" y="195767"/>
                  <a:pt x="140804" y="195767"/>
                  <a:pt x="140804" y="195767"/>
                </a:cubicBezTo>
                <a:cubicBezTo>
                  <a:pt x="246408" y="90579"/>
                  <a:pt x="246408" y="90579"/>
                  <a:pt x="246408" y="90579"/>
                </a:cubicBezTo>
                <a:cubicBezTo>
                  <a:pt x="249341" y="87657"/>
                  <a:pt x="249341" y="81813"/>
                  <a:pt x="246408" y="75969"/>
                </a:cubicBezTo>
                <a:cubicBezTo>
                  <a:pt x="190673" y="23375"/>
                  <a:pt x="190673" y="23375"/>
                  <a:pt x="190673" y="23375"/>
                </a:cubicBezTo>
                <a:cubicBezTo>
                  <a:pt x="187739" y="20453"/>
                  <a:pt x="181872" y="20453"/>
                  <a:pt x="178939" y="23375"/>
                </a:cubicBezTo>
                <a:cubicBezTo>
                  <a:pt x="32268" y="169470"/>
                  <a:pt x="32268" y="169470"/>
                  <a:pt x="32268" y="169470"/>
                </a:cubicBezTo>
                <a:cubicBezTo>
                  <a:pt x="20534" y="274659"/>
                  <a:pt x="20534" y="274659"/>
                  <a:pt x="20534" y="274659"/>
                </a:cubicBezTo>
                <a:cubicBezTo>
                  <a:pt x="126137" y="262971"/>
                  <a:pt x="126137" y="262971"/>
                  <a:pt x="126137" y="262971"/>
                </a:cubicBezTo>
                <a:cubicBezTo>
                  <a:pt x="246408" y="143173"/>
                  <a:pt x="246408" y="143173"/>
                  <a:pt x="246408" y="143173"/>
                </a:cubicBezTo>
                <a:cubicBezTo>
                  <a:pt x="249341" y="140251"/>
                  <a:pt x="255208" y="140251"/>
                  <a:pt x="258141" y="143173"/>
                </a:cubicBezTo>
                <a:cubicBezTo>
                  <a:pt x="264008" y="146095"/>
                  <a:pt x="264008" y="151939"/>
                  <a:pt x="258141" y="157783"/>
                </a:cubicBezTo>
                <a:cubicBezTo>
                  <a:pt x="137871" y="277581"/>
                  <a:pt x="137871" y="277581"/>
                  <a:pt x="137871" y="277581"/>
                </a:cubicBezTo>
                <a:cubicBezTo>
                  <a:pt x="137871" y="277581"/>
                  <a:pt x="134938" y="280502"/>
                  <a:pt x="132004" y="280502"/>
                </a:cubicBezTo>
                <a:cubicBezTo>
                  <a:pt x="11734" y="292190"/>
                  <a:pt x="11734" y="292190"/>
                  <a:pt x="11734" y="292190"/>
                </a:cubicBezTo>
                <a:cubicBezTo>
                  <a:pt x="11734" y="292190"/>
                  <a:pt x="11734" y="292190"/>
                  <a:pt x="11734" y="292190"/>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9" name="PA_任意多边形 15"/>
          <p:cNvSpPr>
            <a:spLocks noEditPoints="1"/>
          </p:cNvSpPr>
          <p:nvPr/>
        </p:nvSpPr>
        <p:spPr>
          <a:xfrm>
            <a:off x="5626100" y="3843556"/>
            <a:ext cx="306388" cy="303306"/>
          </a:xfrm>
          <a:custGeom>
            <a:rect l="0" t="0" r="r" b="b"/>
            <a:pathLst>
              <a:path w="306388" h="303306">
                <a:moveTo>
                  <a:pt x="294716" y="11666"/>
                </a:moveTo>
                <a:cubicBezTo>
                  <a:pt x="306388" y="20415"/>
                  <a:pt x="306388" y="40830"/>
                  <a:pt x="294716" y="49579"/>
                </a:cubicBezTo>
                <a:cubicBezTo>
                  <a:pt x="280126" y="64161"/>
                  <a:pt x="280126" y="64161"/>
                  <a:pt x="280126" y="64161"/>
                </a:cubicBezTo>
                <a:cubicBezTo>
                  <a:pt x="239274" y="23331"/>
                  <a:pt x="239274" y="23331"/>
                  <a:pt x="239274" y="23331"/>
                </a:cubicBezTo>
                <a:cubicBezTo>
                  <a:pt x="253864" y="11666"/>
                  <a:pt x="253864" y="11666"/>
                  <a:pt x="253864" y="11666"/>
                </a:cubicBezTo>
                <a:cubicBezTo>
                  <a:pt x="265536" y="0"/>
                  <a:pt x="283044" y="0"/>
                  <a:pt x="294716" y="11666"/>
                </a:cubicBezTo>
                <a:close/>
                <a:moveTo>
                  <a:pt x="93375" y="172068"/>
                </a:moveTo>
                <a:cubicBezTo>
                  <a:pt x="81703" y="224563"/>
                  <a:pt x="81703" y="224563"/>
                  <a:pt x="81703" y="224563"/>
                </a:cubicBezTo>
                <a:cubicBezTo>
                  <a:pt x="134227" y="209981"/>
                  <a:pt x="134227" y="209981"/>
                  <a:pt x="134227" y="209981"/>
                </a:cubicBezTo>
                <a:cubicBezTo>
                  <a:pt x="268454" y="75827"/>
                  <a:pt x="268454" y="75827"/>
                  <a:pt x="268454" y="75827"/>
                </a:cubicBezTo>
                <a:cubicBezTo>
                  <a:pt x="227603" y="37913"/>
                  <a:pt x="227603" y="37913"/>
                  <a:pt x="227603" y="37913"/>
                </a:cubicBezTo>
                <a:lnTo>
                  <a:pt x="93375" y="172068"/>
                </a:lnTo>
                <a:close/>
                <a:moveTo>
                  <a:pt x="227603" y="145820"/>
                </a:moveTo>
                <a:cubicBezTo>
                  <a:pt x="227603" y="265393"/>
                  <a:pt x="227603" y="265393"/>
                  <a:pt x="227603" y="265393"/>
                </a:cubicBezTo>
                <a:cubicBezTo>
                  <a:pt x="37934" y="265393"/>
                  <a:pt x="37934" y="265393"/>
                  <a:pt x="37934" y="265393"/>
                </a:cubicBezTo>
                <a:cubicBezTo>
                  <a:pt x="37934" y="78743"/>
                  <a:pt x="37934" y="78743"/>
                  <a:pt x="37934" y="78743"/>
                </a:cubicBezTo>
                <a:cubicBezTo>
                  <a:pt x="160489" y="78743"/>
                  <a:pt x="160489" y="78743"/>
                  <a:pt x="160489" y="78743"/>
                </a:cubicBezTo>
                <a:cubicBezTo>
                  <a:pt x="198423" y="40830"/>
                  <a:pt x="198423" y="40830"/>
                  <a:pt x="198423" y="40830"/>
                </a:cubicBezTo>
                <a:cubicBezTo>
                  <a:pt x="0" y="40830"/>
                  <a:pt x="0" y="40830"/>
                  <a:pt x="0" y="40830"/>
                </a:cubicBezTo>
                <a:cubicBezTo>
                  <a:pt x="0" y="303306"/>
                  <a:pt x="0" y="303306"/>
                  <a:pt x="0" y="303306"/>
                </a:cubicBezTo>
                <a:cubicBezTo>
                  <a:pt x="265536" y="303306"/>
                  <a:pt x="265536" y="303306"/>
                  <a:pt x="265536" y="303306"/>
                </a:cubicBezTo>
                <a:cubicBezTo>
                  <a:pt x="265536" y="107907"/>
                  <a:pt x="265536" y="107907"/>
                  <a:pt x="265536" y="107907"/>
                </a:cubicBezTo>
                <a:lnTo>
                  <a:pt x="227603" y="145820"/>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10" name="PA_任意多边形 16"/>
          <p:cNvSpPr>
            <a:spLocks noEditPoints="1"/>
          </p:cNvSpPr>
          <p:nvPr/>
        </p:nvSpPr>
        <p:spPr>
          <a:xfrm>
            <a:off x="5664201" y="1558438"/>
            <a:ext cx="227013" cy="300131"/>
          </a:xfrm>
          <a:custGeom>
            <a:rect l="0" t="0" r="r" b="b"/>
            <a:pathLst>
              <a:path w="227013" h="300131">
                <a:moveTo>
                  <a:pt x="206640" y="17483"/>
                </a:moveTo>
                <a:cubicBezTo>
                  <a:pt x="227013" y="17483"/>
                  <a:pt x="227013" y="17483"/>
                  <a:pt x="227013" y="17483"/>
                </a:cubicBezTo>
                <a:cubicBezTo>
                  <a:pt x="227013" y="0"/>
                  <a:pt x="227013" y="0"/>
                  <a:pt x="227013" y="0"/>
                </a:cubicBezTo>
                <a:cubicBezTo>
                  <a:pt x="0" y="0"/>
                  <a:pt x="0" y="0"/>
                  <a:pt x="0" y="0"/>
                </a:cubicBezTo>
                <a:cubicBezTo>
                  <a:pt x="0" y="17483"/>
                  <a:pt x="0" y="17483"/>
                  <a:pt x="0" y="17483"/>
                </a:cubicBezTo>
                <a:cubicBezTo>
                  <a:pt x="17463" y="17483"/>
                  <a:pt x="17463" y="17483"/>
                  <a:pt x="17463" y="17483"/>
                </a:cubicBezTo>
                <a:cubicBezTo>
                  <a:pt x="17463" y="37881"/>
                  <a:pt x="17463" y="37881"/>
                  <a:pt x="17463" y="37881"/>
                </a:cubicBezTo>
                <a:cubicBezTo>
                  <a:pt x="29104" y="37881"/>
                  <a:pt x="29104" y="37881"/>
                  <a:pt x="29104" y="37881"/>
                </a:cubicBezTo>
                <a:cubicBezTo>
                  <a:pt x="14552" y="72847"/>
                  <a:pt x="26194" y="116556"/>
                  <a:pt x="58208" y="139867"/>
                </a:cubicBezTo>
                <a:cubicBezTo>
                  <a:pt x="61119" y="145695"/>
                  <a:pt x="66940" y="148609"/>
                  <a:pt x="72761" y="151522"/>
                </a:cubicBezTo>
                <a:cubicBezTo>
                  <a:pt x="66940" y="151522"/>
                  <a:pt x="61119" y="154436"/>
                  <a:pt x="58208" y="160264"/>
                </a:cubicBezTo>
                <a:cubicBezTo>
                  <a:pt x="26194" y="183575"/>
                  <a:pt x="14552" y="227284"/>
                  <a:pt x="29104" y="262250"/>
                </a:cubicBezTo>
                <a:cubicBezTo>
                  <a:pt x="17463" y="262250"/>
                  <a:pt x="17463" y="262250"/>
                  <a:pt x="17463" y="262250"/>
                </a:cubicBezTo>
                <a:cubicBezTo>
                  <a:pt x="17463" y="282648"/>
                  <a:pt x="17463" y="282648"/>
                  <a:pt x="17463" y="282648"/>
                </a:cubicBezTo>
                <a:cubicBezTo>
                  <a:pt x="0" y="282648"/>
                  <a:pt x="0" y="282648"/>
                  <a:pt x="0" y="282648"/>
                </a:cubicBezTo>
                <a:cubicBezTo>
                  <a:pt x="0" y="300131"/>
                  <a:pt x="0" y="300131"/>
                  <a:pt x="0" y="300131"/>
                </a:cubicBezTo>
                <a:cubicBezTo>
                  <a:pt x="227013" y="300131"/>
                  <a:pt x="227013" y="300131"/>
                  <a:pt x="227013" y="300131"/>
                </a:cubicBezTo>
                <a:cubicBezTo>
                  <a:pt x="227013" y="282648"/>
                  <a:pt x="227013" y="282648"/>
                  <a:pt x="227013" y="282648"/>
                </a:cubicBezTo>
                <a:cubicBezTo>
                  <a:pt x="206640" y="282648"/>
                  <a:pt x="206640" y="282648"/>
                  <a:pt x="206640" y="282648"/>
                </a:cubicBezTo>
                <a:cubicBezTo>
                  <a:pt x="206640" y="262250"/>
                  <a:pt x="206640" y="262250"/>
                  <a:pt x="206640" y="262250"/>
                </a:cubicBezTo>
                <a:cubicBezTo>
                  <a:pt x="197909" y="262250"/>
                  <a:pt x="197909" y="262250"/>
                  <a:pt x="197909" y="262250"/>
                </a:cubicBezTo>
                <a:cubicBezTo>
                  <a:pt x="212461" y="227284"/>
                  <a:pt x="200819" y="183575"/>
                  <a:pt x="168805" y="160264"/>
                </a:cubicBezTo>
                <a:cubicBezTo>
                  <a:pt x="162984" y="154436"/>
                  <a:pt x="157163" y="151522"/>
                  <a:pt x="154252" y="151522"/>
                </a:cubicBezTo>
                <a:cubicBezTo>
                  <a:pt x="157163" y="148609"/>
                  <a:pt x="162984" y="145695"/>
                  <a:pt x="168805" y="139867"/>
                </a:cubicBezTo>
                <a:cubicBezTo>
                  <a:pt x="200819" y="116556"/>
                  <a:pt x="212461" y="72847"/>
                  <a:pt x="197909" y="37881"/>
                </a:cubicBezTo>
                <a:cubicBezTo>
                  <a:pt x="206640" y="37881"/>
                  <a:pt x="206640" y="37881"/>
                  <a:pt x="206640" y="37881"/>
                </a:cubicBezTo>
                <a:lnTo>
                  <a:pt x="206640" y="17483"/>
                </a:lnTo>
                <a:close/>
                <a:moveTo>
                  <a:pt x="180446" y="40795"/>
                </a:moveTo>
                <a:cubicBezTo>
                  <a:pt x="192088" y="69933"/>
                  <a:pt x="183357" y="104900"/>
                  <a:pt x="157163" y="125297"/>
                </a:cubicBezTo>
                <a:cubicBezTo>
                  <a:pt x="148432" y="131125"/>
                  <a:pt x="139700" y="136953"/>
                  <a:pt x="130969" y="136953"/>
                </a:cubicBezTo>
                <a:cubicBezTo>
                  <a:pt x="130969" y="163178"/>
                  <a:pt x="130969" y="163178"/>
                  <a:pt x="130969" y="163178"/>
                </a:cubicBezTo>
                <a:cubicBezTo>
                  <a:pt x="139700" y="166092"/>
                  <a:pt x="148432" y="169006"/>
                  <a:pt x="157163" y="174834"/>
                </a:cubicBezTo>
                <a:cubicBezTo>
                  <a:pt x="183357" y="195231"/>
                  <a:pt x="192088" y="230198"/>
                  <a:pt x="180446" y="259336"/>
                </a:cubicBezTo>
                <a:cubicBezTo>
                  <a:pt x="177536" y="262250"/>
                  <a:pt x="177536" y="262250"/>
                  <a:pt x="177536" y="262250"/>
                </a:cubicBezTo>
                <a:cubicBezTo>
                  <a:pt x="160073" y="262250"/>
                  <a:pt x="160073" y="262250"/>
                  <a:pt x="160073" y="262250"/>
                </a:cubicBezTo>
                <a:cubicBezTo>
                  <a:pt x="162984" y="247681"/>
                  <a:pt x="157163" y="230198"/>
                  <a:pt x="145521" y="218542"/>
                </a:cubicBezTo>
                <a:cubicBezTo>
                  <a:pt x="136790" y="212714"/>
                  <a:pt x="130969" y="209800"/>
                  <a:pt x="122238" y="206886"/>
                </a:cubicBezTo>
                <a:cubicBezTo>
                  <a:pt x="122238" y="131125"/>
                  <a:pt x="122238" y="131125"/>
                  <a:pt x="122238" y="131125"/>
                </a:cubicBezTo>
                <a:cubicBezTo>
                  <a:pt x="133879" y="128211"/>
                  <a:pt x="145521" y="125297"/>
                  <a:pt x="154252" y="116556"/>
                </a:cubicBezTo>
                <a:cubicBezTo>
                  <a:pt x="160073" y="110728"/>
                  <a:pt x="165894" y="101986"/>
                  <a:pt x="171715" y="93245"/>
                </a:cubicBezTo>
                <a:cubicBezTo>
                  <a:pt x="55298" y="93245"/>
                  <a:pt x="55298" y="93245"/>
                  <a:pt x="55298" y="93245"/>
                </a:cubicBezTo>
                <a:cubicBezTo>
                  <a:pt x="58208" y="101986"/>
                  <a:pt x="64029" y="110728"/>
                  <a:pt x="72761" y="116556"/>
                </a:cubicBezTo>
                <a:cubicBezTo>
                  <a:pt x="81492" y="125297"/>
                  <a:pt x="93134" y="128211"/>
                  <a:pt x="104775" y="131125"/>
                </a:cubicBezTo>
                <a:cubicBezTo>
                  <a:pt x="104775" y="206886"/>
                  <a:pt x="104775" y="206886"/>
                  <a:pt x="104775" y="206886"/>
                </a:cubicBezTo>
                <a:cubicBezTo>
                  <a:pt x="96044" y="209800"/>
                  <a:pt x="87313" y="212714"/>
                  <a:pt x="81492" y="218542"/>
                </a:cubicBezTo>
                <a:cubicBezTo>
                  <a:pt x="69850" y="230198"/>
                  <a:pt x="64029" y="247681"/>
                  <a:pt x="66940" y="262250"/>
                </a:cubicBezTo>
                <a:cubicBezTo>
                  <a:pt x="46567" y="262250"/>
                  <a:pt x="46567" y="262250"/>
                  <a:pt x="46567" y="262250"/>
                </a:cubicBezTo>
                <a:cubicBezTo>
                  <a:pt x="46567" y="259336"/>
                  <a:pt x="46567" y="259336"/>
                  <a:pt x="46567" y="259336"/>
                </a:cubicBezTo>
                <a:cubicBezTo>
                  <a:pt x="34925" y="230198"/>
                  <a:pt x="43656" y="195231"/>
                  <a:pt x="69850" y="174834"/>
                </a:cubicBezTo>
                <a:cubicBezTo>
                  <a:pt x="75671" y="169006"/>
                  <a:pt x="84402" y="166092"/>
                  <a:pt x="93134" y="163178"/>
                </a:cubicBezTo>
                <a:cubicBezTo>
                  <a:pt x="93134" y="136953"/>
                  <a:pt x="93134" y="136953"/>
                  <a:pt x="93134" y="136953"/>
                </a:cubicBezTo>
                <a:cubicBezTo>
                  <a:pt x="84402" y="136953"/>
                  <a:pt x="75671" y="131125"/>
                  <a:pt x="69850" y="125297"/>
                </a:cubicBezTo>
                <a:cubicBezTo>
                  <a:pt x="43656" y="104900"/>
                  <a:pt x="34925" y="69933"/>
                  <a:pt x="46567" y="40795"/>
                </a:cubicBezTo>
                <a:cubicBezTo>
                  <a:pt x="46567" y="37881"/>
                  <a:pt x="46567" y="37881"/>
                  <a:pt x="46567" y="37881"/>
                </a:cubicBezTo>
                <a:cubicBezTo>
                  <a:pt x="177536" y="37881"/>
                  <a:pt x="177536" y="37881"/>
                  <a:pt x="177536" y="37881"/>
                </a:cubicBezTo>
                <a:lnTo>
                  <a:pt x="180446" y="40795"/>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11" name="PA_淘宝店chenying0907 17"/>
          <p:cNvSpPr>
            <a:spLocks noChangeArrowheads="1"/>
          </p:cNvSpPr>
          <p:nvPr/>
        </p:nvSpPr>
        <p:spPr>
          <a:xfrm>
            <a:off x="5461001" y="1923676"/>
            <a:ext cx="646113" cy="153888"/>
          </a:xfrm>
          <a:prstGeom prst="rect">
            <a:avLst/>
          </a:prstGeom>
          <a:noFill/>
          <a:ln>
            <a:noFill/>
          </a:ln>
        </p:spPr>
        <p:txBody>
          <a:bodyPr lIns="0" tIns="0" rIns="0" bIns="0">
            <a:spAutoFit/>
          </a:bodyPr>
          <a:lstStyle/>
          <a:p>
            <a:pPr algn="ctr">
              <a:buFont typeface="Arial" charset="0"/>
              <a:buNone/>
            </a:pPr>
            <a:r>
              <a:rPr lang="zh-CN" sz="1000" b="1">
                <a:solidFill>
                  <a:schemeClr val="bg1"/>
                </a:solidFill>
                <a:latin typeface="Noto Sans S Chinese Medium"/>
                <a:ea typeface="Noto Sans S Chinese Medium"/>
              </a:rPr>
              <a:t>添加标题</a:t>
            </a:r>
            <a:endParaRPr lang="zh-CN" sz="1000" b="1">
              <a:solidFill>
                <a:schemeClr val="bg1"/>
              </a:solidFill>
              <a:latin typeface="Noto Sans S Chinese Medium"/>
              <a:ea typeface="Noto Sans S Chinese Medium"/>
            </a:endParaRPr>
          </a:p>
        </p:txBody>
      </p:sp>
      <p:sp>
        <p:nvSpPr>
          <p:cNvPr id="12" name="PA_淘宝店chenying0907 18"/>
          <p:cNvSpPr>
            <a:spLocks noChangeArrowheads="1"/>
          </p:cNvSpPr>
          <p:nvPr/>
        </p:nvSpPr>
        <p:spPr>
          <a:xfrm>
            <a:off x="7648576" y="1923676"/>
            <a:ext cx="646113" cy="153888"/>
          </a:xfrm>
          <a:prstGeom prst="rect">
            <a:avLst/>
          </a:prstGeom>
          <a:noFill/>
          <a:ln>
            <a:noFill/>
          </a:ln>
        </p:spPr>
        <p:txBody>
          <a:bodyPr lIns="0" tIns="0" rIns="0" bIns="0">
            <a:spAutoFit/>
          </a:bodyPr>
          <a:lstStyle/>
          <a:p>
            <a:pPr algn="ctr">
              <a:buFont typeface="Arial" charset="0"/>
              <a:buNone/>
            </a:pPr>
            <a:r>
              <a:rPr lang="zh-CN" sz="1000" b="1">
                <a:solidFill>
                  <a:schemeClr val="bg1"/>
                </a:solidFill>
                <a:latin typeface="Noto Sans S Chinese Medium"/>
                <a:ea typeface="Noto Sans S Chinese Medium"/>
              </a:rPr>
              <a:t>添加标题</a:t>
            </a:r>
            <a:endParaRPr lang="zh-CN" sz="1000" b="1">
              <a:solidFill>
                <a:schemeClr val="bg1"/>
              </a:solidFill>
              <a:latin typeface="Noto Sans S Chinese Medium"/>
              <a:ea typeface="Noto Sans S Chinese Medium"/>
            </a:endParaRPr>
          </a:p>
        </p:txBody>
      </p:sp>
      <p:sp>
        <p:nvSpPr>
          <p:cNvPr id="13" name="PA_淘宝店chenying0907 19"/>
          <p:cNvSpPr>
            <a:spLocks noChangeArrowheads="1"/>
          </p:cNvSpPr>
          <p:nvPr/>
        </p:nvSpPr>
        <p:spPr>
          <a:xfrm>
            <a:off x="5508626" y="4270725"/>
            <a:ext cx="646113" cy="153888"/>
          </a:xfrm>
          <a:prstGeom prst="rect">
            <a:avLst/>
          </a:prstGeom>
          <a:noFill/>
          <a:ln>
            <a:noFill/>
          </a:ln>
        </p:spPr>
        <p:txBody>
          <a:bodyPr lIns="0" tIns="0" rIns="0" bIns="0">
            <a:spAutoFit/>
          </a:bodyPr>
          <a:lstStyle/>
          <a:p>
            <a:pPr algn="ctr">
              <a:buFont typeface="Arial" charset="0"/>
              <a:buNone/>
            </a:pPr>
            <a:r>
              <a:rPr lang="zh-CN" sz="1000" b="1">
                <a:solidFill>
                  <a:schemeClr val="bg1"/>
                </a:solidFill>
                <a:latin typeface="Noto Sans S Chinese Medium"/>
                <a:ea typeface="Noto Sans S Chinese Medium"/>
              </a:rPr>
              <a:t>添加标题</a:t>
            </a:r>
            <a:endParaRPr lang="zh-CN" sz="1000" b="1">
              <a:solidFill>
                <a:schemeClr val="bg1"/>
              </a:solidFill>
              <a:latin typeface="Noto Sans S Chinese Medium"/>
              <a:ea typeface="Noto Sans S Chinese Medium"/>
            </a:endParaRPr>
          </a:p>
        </p:txBody>
      </p:sp>
      <p:sp>
        <p:nvSpPr>
          <p:cNvPr id="14" name="PA_淘宝店chenying0907 20"/>
          <p:cNvSpPr>
            <a:spLocks noChangeArrowheads="1"/>
          </p:cNvSpPr>
          <p:nvPr/>
        </p:nvSpPr>
        <p:spPr>
          <a:xfrm>
            <a:off x="7577138" y="4270725"/>
            <a:ext cx="646112" cy="153888"/>
          </a:xfrm>
          <a:prstGeom prst="rect">
            <a:avLst/>
          </a:prstGeom>
          <a:noFill/>
          <a:ln>
            <a:noFill/>
          </a:ln>
        </p:spPr>
        <p:txBody>
          <a:bodyPr lIns="0" tIns="0" rIns="0" bIns="0">
            <a:spAutoFit/>
          </a:bodyPr>
          <a:lstStyle/>
          <a:p>
            <a:pPr algn="ctr">
              <a:buFont typeface="Arial" charset="0"/>
              <a:buNone/>
            </a:pPr>
            <a:r>
              <a:rPr lang="zh-CN" sz="1000" b="1">
                <a:solidFill>
                  <a:schemeClr val="bg1"/>
                </a:solidFill>
                <a:latin typeface="Noto Sans S Chinese Medium"/>
                <a:ea typeface="Noto Sans S Chinese Medium"/>
              </a:rPr>
              <a:t>添加标题</a:t>
            </a:r>
            <a:endParaRPr lang="zh-CN" sz="1000" b="1">
              <a:solidFill>
                <a:schemeClr val="bg1"/>
              </a:solidFill>
              <a:latin typeface="Noto Sans S Chinese Medium"/>
              <a:ea typeface="Noto Sans S Chinese Medium"/>
            </a:endParaRPr>
          </a:p>
        </p:txBody>
      </p:sp>
      <p:sp>
        <p:nvSpPr>
          <p:cNvPr id="15" name="PA_淘宝店chenying0907 21"/>
          <p:cNvSpPr>
            <a:spLocks noChangeArrowheads="1"/>
          </p:cNvSpPr>
          <p:nvPr/>
        </p:nvSpPr>
        <p:spPr>
          <a:xfrm>
            <a:off x="6374607" y="2942517"/>
            <a:ext cx="895350" cy="153935"/>
          </a:xfrm>
          <a:prstGeom prst="rect">
            <a:avLst/>
          </a:prstGeom>
          <a:noFill/>
          <a:ln>
            <a:noFill/>
          </a:ln>
        </p:spPr>
        <p:txBody>
          <a:bodyPr wrap="square" lIns="0" tIns="0" rIns="0" bIns="0">
            <a:spAutoFit/>
          </a:bodyPr>
          <a:lstStyle/>
          <a:p>
            <a:pPr algn="ctr">
              <a:buFont typeface="Arial" charset="0"/>
              <a:buNone/>
            </a:pPr>
            <a:r>
              <a:rPr lang="zh-CN" sz="1000">
                <a:solidFill>
                  <a:schemeClr val="bg1"/>
                </a:solidFill>
                <a:latin typeface="Noto Sans S Chinese Medium"/>
                <a:ea typeface="Noto Sans S Chinese Medium"/>
              </a:rPr>
              <a:t>添加标题</a:t>
            </a:r>
            <a:endParaRPr lang="zh-CN" sz="1000">
              <a:solidFill>
                <a:schemeClr val="bg1"/>
              </a:solidFill>
              <a:latin typeface="Noto Sans S Chinese Medium"/>
              <a:ea typeface="Noto Sans S Chinese Medium"/>
            </a:endParaRPr>
          </a:p>
        </p:txBody>
      </p:sp>
      <p:sp>
        <p:nvSpPr>
          <p:cNvPr id="16" name="PA_淘宝店chenying0907 22"/>
          <p:cNvSpPr>
            <a:spLocks noChangeArrowheads="1"/>
          </p:cNvSpPr>
          <p:nvPr/>
        </p:nvSpPr>
        <p:spPr>
          <a:xfrm>
            <a:off x="539750" y="1431399"/>
            <a:ext cx="3887788" cy="492443"/>
          </a:xfrm>
          <a:prstGeom prst="rect">
            <a:avLst/>
          </a:prstGeom>
          <a:noFill/>
          <a:ln>
            <a:noFill/>
          </a:ln>
        </p:spPr>
        <p:txBody>
          <a:bodyPr lIns="0" tIns="0" rIns="0" bIns="0">
            <a:spAutoFit/>
          </a:bodyPr>
          <a:lstStyle/>
          <a:p>
            <a:r>
              <a:rPr lang="zh-CN" sz="800">
                <a:solidFill>
                  <a:schemeClr val="bg1">
                    <a:lumMod val="50000"/>
                  </a:schemeClr>
                </a:solidFill>
                <a:latin typeface="Noto Sans S Chinese Medium"/>
                <a:ea typeface="Noto Sans S Chinese Medium"/>
              </a:rPr>
              <a:t>添加你的详细文本内容添加你的详细文本内容添加你的详细文本内容添加你的详细文本内容添加你的详细文本内容添加你的详细文本内容添加你的详细文本内容添加你的详细文本内容添加你的详细文本内容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7" name="PA_淘宝店chenying0907 23"/>
          <p:cNvSpPr>
            <a:spLocks noChangeArrowheads="1"/>
          </p:cNvSpPr>
          <p:nvPr/>
        </p:nvSpPr>
        <p:spPr>
          <a:xfrm>
            <a:off x="539750" y="2223806"/>
            <a:ext cx="3816350" cy="29238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8" name="PA_Line 24"/>
          <p:cNvSpPr>
            <a:spLocks noChangeShapeType="1"/>
          </p:cNvSpPr>
          <p:nvPr/>
        </p:nvSpPr>
        <p:spPr>
          <a:xfrm>
            <a:off x="539750" y="2622391"/>
            <a:ext cx="3816350" cy="0"/>
          </a:xfrm>
          <a:prstGeom prst="line">
            <a:avLst/>
          </a:prstGeom>
          <a:noFill/>
          <a:ln w="6350">
            <a:solidFill>
              <a:schemeClr val="bg1">
                <a:lumMod val="50000"/>
              </a:schemeClr>
            </a:solidFill>
            <a:round/>
          </a:ln>
        </p:spPr>
        <p:txBody>
          <a:bodyPr/>
          <a:lstStyle/>
          <a:p>
            <a:endParaRPr lang="zh-CN">
              <a:solidFill>
                <a:schemeClr val="bg1">
                  <a:lumMod val="50000"/>
                </a:schemeClr>
              </a:solidFill>
              <a:latin typeface="Noto Sans S Chinese Medium"/>
              <a:ea typeface="Noto Sans S Chinese Medium"/>
            </a:endParaRPr>
          </a:p>
        </p:txBody>
      </p:sp>
      <p:sp>
        <p:nvSpPr>
          <p:cNvPr id="19" name="PA_淘宝店chenying0907 25"/>
          <p:cNvSpPr>
            <a:spLocks noChangeArrowheads="1"/>
          </p:cNvSpPr>
          <p:nvPr/>
        </p:nvSpPr>
        <p:spPr>
          <a:xfrm>
            <a:off x="539750" y="2871706"/>
            <a:ext cx="3816350" cy="29238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0" name="PA_Line 26"/>
          <p:cNvSpPr>
            <a:spLocks noChangeShapeType="1"/>
          </p:cNvSpPr>
          <p:nvPr/>
        </p:nvSpPr>
        <p:spPr>
          <a:xfrm>
            <a:off x="539750" y="3270291"/>
            <a:ext cx="3816350" cy="0"/>
          </a:xfrm>
          <a:prstGeom prst="line">
            <a:avLst/>
          </a:prstGeom>
          <a:noFill/>
          <a:ln w="6350">
            <a:solidFill>
              <a:schemeClr val="bg1">
                <a:lumMod val="50000"/>
              </a:schemeClr>
            </a:solidFill>
            <a:round/>
          </a:ln>
        </p:spPr>
        <p:txBody>
          <a:bodyPr/>
          <a:lstStyle/>
          <a:p>
            <a:endParaRPr lang="zh-CN">
              <a:solidFill>
                <a:schemeClr val="bg1">
                  <a:lumMod val="50000"/>
                </a:schemeClr>
              </a:solidFill>
              <a:latin typeface="Noto Sans S Chinese Medium"/>
              <a:ea typeface="Noto Sans S Chinese Medium"/>
            </a:endParaRPr>
          </a:p>
        </p:txBody>
      </p:sp>
      <p:sp>
        <p:nvSpPr>
          <p:cNvPr id="21" name="PA_淘宝店chenying0907 27"/>
          <p:cNvSpPr>
            <a:spLocks noChangeArrowheads="1"/>
          </p:cNvSpPr>
          <p:nvPr/>
        </p:nvSpPr>
        <p:spPr>
          <a:xfrm>
            <a:off x="539750" y="3549777"/>
            <a:ext cx="3816350" cy="29238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2" name="PA_Line 28"/>
          <p:cNvSpPr>
            <a:spLocks noChangeShapeType="1"/>
          </p:cNvSpPr>
          <p:nvPr/>
        </p:nvSpPr>
        <p:spPr>
          <a:xfrm>
            <a:off x="539750" y="3948363"/>
            <a:ext cx="3816350" cy="0"/>
          </a:xfrm>
          <a:prstGeom prst="line">
            <a:avLst/>
          </a:prstGeom>
          <a:noFill/>
          <a:ln w="6350">
            <a:solidFill>
              <a:schemeClr val="bg1">
                <a:lumMod val="50000"/>
              </a:schemeClr>
            </a:solidFill>
            <a:round/>
          </a:ln>
        </p:spPr>
        <p:txBody>
          <a:bodyPr/>
          <a:lstStyle/>
          <a:p>
            <a:endParaRPr lang="zh-CN">
              <a:solidFill>
                <a:schemeClr val="bg1">
                  <a:lumMod val="50000"/>
                </a:schemeClr>
              </a:solidFill>
              <a:latin typeface="Noto Sans S Chinese Medium"/>
              <a:ea typeface="Noto Sans S Chinese Medium"/>
            </a:endParaRPr>
          </a:p>
        </p:txBody>
      </p:sp>
      <p:sp>
        <p:nvSpPr>
          <p:cNvPr id="23" name="PA_淘宝店chenying0907 29"/>
          <p:cNvSpPr>
            <a:spLocks noChangeArrowheads="1"/>
          </p:cNvSpPr>
          <p:nvPr/>
        </p:nvSpPr>
        <p:spPr>
          <a:xfrm>
            <a:off x="539750" y="4204029"/>
            <a:ext cx="3816350" cy="29238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4" name="PA_Line 30"/>
          <p:cNvSpPr>
            <a:spLocks noChangeShapeType="1"/>
          </p:cNvSpPr>
          <p:nvPr/>
        </p:nvSpPr>
        <p:spPr>
          <a:xfrm>
            <a:off x="539750" y="4602615"/>
            <a:ext cx="3816350" cy="0"/>
          </a:xfrm>
          <a:prstGeom prst="line">
            <a:avLst/>
          </a:prstGeom>
          <a:noFill/>
          <a:ln w="6350">
            <a:solidFill>
              <a:schemeClr val="bg1">
                <a:lumMod val="50000"/>
              </a:schemeClr>
            </a:solidFill>
            <a:round/>
          </a:ln>
        </p:spPr>
        <p:txBody>
          <a:bodyPr/>
          <a:lstStyle/>
          <a:p>
            <a:endParaRPr lang="zh-CN">
              <a:solidFill>
                <a:schemeClr val="bg1">
                  <a:lumMod val="50000"/>
                </a:schemeClr>
              </a:solidFill>
              <a:latin typeface="Noto Sans S Chinese Medium"/>
              <a:ea typeface="Noto Sans S Chinese Medium"/>
            </a:endParaRPr>
          </a:p>
        </p:txBody>
      </p:sp>
      <p:grpSp>
        <p:nvGrpSpPr>
          <p:cNvPr id="25" name="PA_淘宝店chenying0907 39"/>
          <p:cNvGrpSpPr/>
          <p:nvPr/>
        </p:nvGrpSpPr>
        <p:grpSpPr>
          <a:xfrm>
            <a:off x="-9190" y="0"/>
            <a:ext cx="620750" cy="791858"/>
            <a:chOff x="0" y="-21236"/>
            <a:chExt cx="3311527" cy="4224338"/>
          </a:xfrm>
        </p:grpSpPr>
        <p:sp>
          <p:nvSpPr>
            <p:cNvPr id="26"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7"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8"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29" name="PA_文本框 4"/>
          <p:cNvSpPr txBox="1">
            <a:spLocks noChangeArrowheads="1"/>
          </p:cNvSpPr>
          <p:nvPr/>
        </p:nvSpPr>
        <p:spPr>
          <a:xfrm>
            <a:off x="611560" y="555155"/>
            <a:ext cx="2236511" cy="400110"/>
          </a:xfrm>
          <a:prstGeom prst="rect">
            <a:avLst/>
          </a:prstGeom>
          <a:noFill/>
          <a:ln>
            <a:noFill/>
          </a:ln>
        </p:spPr>
        <p:txBody>
          <a:bodyPr wrap="non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30" name="PA_文本框 5"/>
          <p:cNvSpPr txBox="1">
            <a:spLocks noChangeArrowheads="1"/>
          </p:cNvSpPr>
          <p:nvPr/>
        </p:nvSpPr>
        <p:spPr>
          <a:xfrm>
            <a:off x="535359" y="955265"/>
            <a:ext cx="2353314" cy="215444"/>
          </a:xfrm>
          <a:prstGeom prst="rect">
            <a:avLst/>
          </a:prstGeom>
          <a:noFill/>
          <a:ln>
            <a:noFill/>
          </a:ln>
        </p:spPr>
        <p:txBody>
          <a:bodyPr wrap="squar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pic>
        <p:nvPicPr>
          <p:cNvPr id="31" name="图片 30"/>
          <p:cNvPicPr>
            <a:picLocks noChangeAspect="1"/>
          </p:cNvPicPr>
          <p:nvPr/>
        </p:nvPicPr>
        <p:blipFill>
          <a:blip r:embed="rId3"/>
          <a:stretch/>
        </p:blipFill>
        <p:spPr>
          <a:xfrm>
            <a:off x="6026150" y="2197053"/>
            <a:ext cx="1550988" cy="1647638"/>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3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6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9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12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15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60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9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120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nodeType="withEffect">
                                  <p:stCondLst>
                                    <p:cond delay="150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60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nodeType="withEffect">
                                  <p:stCondLst>
                                    <p:cond delay="90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nodeType="withEffect">
                                  <p:stCondLst>
                                    <p:cond delay="120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0" presetClass="entr" presetSubtype="0" fill="hold" nodeType="withEffect">
                                  <p:stCondLst>
                                    <p:cond delay="150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nodeType="withEffect">
                                  <p:stCondLst>
                                    <p:cond delay="30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椭圆 6"/>
          <p:cNvSpPr>
            <a:spLocks noChangeArrowheads="1"/>
          </p:cNvSpPr>
          <p:nvPr/>
        </p:nvSpPr>
        <p:spPr>
          <a:xfrm>
            <a:off x="2555875" y="2882202"/>
            <a:ext cx="387350" cy="387470"/>
          </a:xfrm>
          <a:prstGeom prst="ellipse">
            <a:avLst/>
          </a:prstGeom>
          <a:solidFill>
            <a:srgbClr val="DC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3" name="PA_任意多边形 33"/>
          <p:cNvSpPr>
            <a:spLocks noEditPoints="1"/>
          </p:cNvSpPr>
          <p:nvPr/>
        </p:nvSpPr>
        <p:spPr>
          <a:xfrm>
            <a:off x="2636839" y="2975894"/>
            <a:ext cx="225425" cy="182619"/>
          </a:xfrm>
          <a:custGeom>
            <a:rect l="0" t="0" r="r" b="b"/>
            <a:pathLst>
              <a:path w="225425" h="182619">
                <a:moveTo>
                  <a:pt x="186289" y="60873"/>
                </a:moveTo>
                <a:cubicBezTo>
                  <a:pt x="190985" y="60873"/>
                  <a:pt x="195681" y="63995"/>
                  <a:pt x="195681" y="68677"/>
                </a:cubicBezTo>
                <a:cubicBezTo>
                  <a:pt x="195681" y="73360"/>
                  <a:pt x="190985" y="76481"/>
                  <a:pt x="186289" y="76481"/>
                </a:cubicBezTo>
                <a:cubicBezTo>
                  <a:pt x="183158" y="76481"/>
                  <a:pt x="178461" y="73360"/>
                  <a:pt x="178461" y="68677"/>
                </a:cubicBezTo>
                <a:cubicBezTo>
                  <a:pt x="178461" y="63995"/>
                  <a:pt x="183158" y="60873"/>
                  <a:pt x="186289" y="60873"/>
                </a:cubicBezTo>
                <a:close/>
                <a:moveTo>
                  <a:pt x="54791" y="28095"/>
                </a:moveTo>
                <a:cubicBezTo>
                  <a:pt x="54791" y="28095"/>
                  <a:pt x="54791" y="28095"/>
                  <a:pt x="54791" y="28095"/>
                </a:cubicBezTo>
                <a:cubicBezTo>
                  <a:pt x="25047" y="28095"/>
                  <a:pt x="25047" y="28095"/>
                  <a:pt x="25047" y="28095"/>
                </a:cubicBezTo>
                <a:cubicBezTo>
                  <a:pt x="25047" y="32778"/>
                  <a:pt x="25047" y="32778"/>
                  <a:pt x="25047" y="32778"/>
                </a:cubicBezTo>
                <a:cubicBezTo>
                  <a:pt x="53225" y="32778"/>
                  <a:pt x="53225" y="32778"/>
                  <a:pt x="53225" y="32778"/>
                </a:cubicBezTo>
                <a:cubicBezTo>
                  <a:pt x="54791" y="28095"/>
                  <a:pt x="54791" y="28095"/>
                  <a:pt x="54791" y="28095"/>
                </a:cubicBezTo>
                <a:close/>
                <a:moveTo>
                  <a:pt x="15655" y="32778"/>
                </a:moveTo>
                <a:cubicBezTo>
                  <a:pt x="15655" y="32778"/>
                  <a:pt x="15655" y="32778"/>
                  <a:pt x="15655" y="32778"/>
                </a:cubicBezTo>
                <a:cubicBezTo>
                  <a:pt x="15655" y="21852"/>
                  <a:pt x="15655" y="21852"/>
                  <a:pt x="15655" y="21852"/>
                </a:cubicBezTo>
                <a:cubicBezTo>
                  <a:pt x="15655" y="21852"/>
                  <a:pt x="15655" y="21852"/>
                  <a:pt x="15655" y="21852"/>
                </a:cubicBezTo>
                <a:cubicBezTo>
                  <a:pt x="15655" y="18730"/>
                  <a:pt x="17220" y="17169"/>
                  <a:pt x="20351" y="17169"/>
                </a:cubicBezTo>
                <a:cubicBezTo>
                  <a:pt x="57922" y="17169"/>
                  <a:pt x="57922" y="17169"/>
                  <a:pt x="57922" y="17169"/>
                </a:cubicBezTo>
                <a:cubicBezTo>
                  <a:pt x="62618" y="6243"/>
                  <a:pt x="62618" y="6243"/>
                  <a:pt x="62618" y="6243"/>
                </a:cubicBezTo>
                <a:cubicBezTo>
                  <a:pt x="62618" y="3122"/>
                  <a:pt x="67314" y="0"/>
                  <a:pt x="70445" y="0"/>
                </a:cubicBezTo>
                <a:cubicBezTo>
                  <a:pt x="70445" y="0"/>
                  <a:pt x="70445" y="0"/>
                  <a:pt x="70445" y="0"/>
                </a:cubicBezTo>
                <a:cubicBezTo>
                  <a:pt x="154980" y="0"/>
                  <a:pt x="154980" y="0"/>
                  <a:pt x="154980" y="0"/>
                </a:cubicBezTo>
                <a:cubicBezTo>
                  <a:pt x="159676" y="0"/>
                  <a:pt x="162807" y="3122"/>
                  <a:pt x="164372" y="6243"/>
                </a:cubicBezTo>
                <a:cubicBezTo>
                  <a:pt x="172200" y="32778"/>
                  <a:pt x="172200" y="32778"/>
                  <a:pt x="172200" y="32778"/>
                </a:cubicBezTo>
                <a:cubicBezTo>
                  <a:pt x="217598" y="32778"/>
                  <a:pt x="217598" y="32778"/>
                  <a:pt x="217598" y="32778"/>
                </a:cubicBezTo>
                <a:cubicBezTo>
                  <a:pt x="222294" y="32778"/>
                  <a:pt x="225425" y="35899"/>
                  <a:pt x="225425" y="40582"/>
                </a:cubicBezTo>
                <a:cubicBezTo>
                  <a:pt x="225425" y="40582"/>
                  <a:pt x="225425" y="40582"/>
                  <a:pt x="225425" y="40582"/>
                </a:cubicBezTo>
                <a:cubicBezTo>
                  <a:pt x="225425" y="174815"/>
                  <a:pt x="225425" y="174815"/>
                  <a:pt x="225425" y="174815"/>
                </a:cubicBezTo>
                <a:cubicBezTo>
                  <a:pt x="225425" y="179497"/>
                  <a:pt x="222294" y="182619"/>
                  <a:pt x="217598" y="182619"/>
                </a:cubicBezTo>
                <a:cubicBezTo>
                  <a:pt x="217598" y="182619"/>
                  <a:pt x="217598" y="182619"/>
                  <a:pt x="217598" y="182619"/>
                </a:cubicBezTo>
                <a:cubicBezTo>
                  <a:pt x="7827" y="182619"/>
                  <a:pt x="7827" y="182619"/>
                  <a:pt x="7827" y="182619"/>
                </a:cubicBezTo>
                <a:cubicBezTo>
                  <a:pt x="3131" y="182619"/>
                  <a:pt x="0" y="179497"/>
                  <a:pt x="0" y="174815"/>
                </a:cubicBezTo>
                <a:cubicBezTo>
                  <a:pt x="0" y="173254"/>
                  <a:pt x="0" y="173254"/>
                  <a:pt x="0" y="173254"/>
                </a:cubicBezTo>
                <a:cubicBezTo>
                  <a:pt x="0" y="40582"/>
                  <a:pt x="0" y="40582"/>
                  <a:pt x="0" y="40582"/>
                </a:cubicBezTo>
                <a:cubicBezTo>
                  <a:pt x="0" y="35899"/>
                  <a:pt x="3131" y="32778"/>
                  <a:pt x="7827" y="32778"/>
                </a:cubicBezTo>
                <a:cubicBezTo>
                  <a:pt x="9393" y="32778"/>
                  <a:pt x="9393" y="32778"/>
                  <a:pt x="9393" y="32778"/>
                </a:cubicBezTo>
                <a:cubicBezTo>
                  <a:pt x="15655" y="32778"/>
                  <a:pt x="15655" y="32778"/>
                  <a:pt x="15655" y="32778"/>
                </a:cubicBezTo>
                <a:close/>
                <a:moveTo>
                  <a:pt x="112713" y="67116"/>
                </a:moveTo>
                <a:cubicBezTo>
                  <a:pt x="112713" y="67116"/>
                  <a:pt x="112713" y="67116"/>
                  <a:pt x="112713" y="67116"/>
                </a:cubicBezTo>
                <a:cubicBezTo>
                  <a:pt x="120540" y="67116"/>
                  <a:pt x="128367" y="70238"/>
                  <a:pt x="133063" y="74921"/>
                </a:cubicBezTo>
                <a:cubicBezTo>
                  <a:pt x="139325" y="81164"/>
                  <a:pt x="142456" y="87407"/>
                  <a:pt x="142456" y="95212"/>
                </a:cubicBezTo>
                <a:cubicBezTo>
                  <a:pt x="142456" y="112381"/>
                  <a:pt x="128367" y="124868"/>
                  <a:pt x="112713" y="124868"/>
                </a:cubicBezTo>
                <a:cubicBezTo>
                  <a:pt x="97058" y="124868"/>
                  <a:pt x="82969" y="112381"/>
                  <a:pt x="82969" y="95212"/>
                </a:cubicBezTo>
                <a:cubicBezTo>
                  <a:pt x="82969" y="79603"/>
                  <a:pt x="97058" y="67116"/>
                  <a:pt x="112713" y="67116"/>
                </a:cubicBezTo>
                <a:close/>
                <a:moveTo>
                  <a:pt x="125236" y="82725"/>
                </a:moveTo>
                <a:cubicBezTo>
                  <a:pt x="125236" y="82725"/>
                  <a:pt x="125236" y="82725"/>
                  <a:pt x="125236" y="82725"/>
                </a:cubicBezTo>
                <a:cubicBezTo>
                  <a:pt x="122105" y="79603"/>
                  <a:pt x="117409" y="76481"/>
                  <a:pt x="112713" y="76481"/>
                </a:cubicBezTo>
                <a:cubicBezTo>
                  <a:pt x="101754" y="76481"/>
                  <a:pt x="93927" y="85847"/>
                  <a:pt x="93927" y="95212"/>
                </a:cubicBezTo>
                <a:cubicBezTo>
                  <a:pt x="93927" y="106138"/>
                  <a:pt x="101754" y="113942"/>
                  <a:pt x="112713" y="113942"/>
                </a:cubicBezTo>
                <a:cubicBezTo>
                  <a:pt x="123671" y="113942"/>
                  <a:pt x="131498" y="106138"/>
                  <a:pt x="131498" y="95212"/>
                </a:cubicBezTo>
                <a:cubicBezTo>
                  <a:pt x="131498" y="90529"/>
                  <a:pt x="129932" y="85847"/>
                  <a:pt x="125236" y="82725"/>
                </a:cubicBezTo>
                <a:cubicBezTo>
                  <a:pt x="125236" y="82725"/>
                  <a:pt x="125236" y="82725"/>
                  <a:pt x="125236" y="82725"/>
                </a:cubicBezTo>
                <a:close/>
                <a:moveTo>
                  <a:pt x="57922" y="49947"/>
                </a:moveTo>
                <a:cubicBezTo>
                  <a:pt x="57922" y="49947"/>
                  <a:pt x="57922" y="49947"/>
                  <a:pt x="57922" y="49947"/>
                </a:cubicBezTo>
                <a:cubicBezTo>
                  <a:pt x="17220" y="49947"/>
                  <a:pt x="17220" y="49947"/>
                  <a:pt x="17220" y="49947"/>
                </a:cubicBezTo>
                <a:cubicBezTo>
                  <a:pt x="17220" y="165450"/>
                  <a:pt x="17220" y="165450"/>
                  <a:pt x="17220" y="165450"/>
                </a:cubicBezTo>
                <a:cubicBezTo>
                  <a:pt x="208205" y="165450"/>
                  <a:pt x="208205" y="165450"/>
                  <a:pt x="208205" y="165450"/>
                </a:cubicBezTo>
                <a:cubicBezTo>
                  <a:pt x="208205" y="49947"/>
                  <a:pt x="208205" y="49947"/>
                  <a:pt x="208205" y="49947"/>
                </a:cubicBezTo>
                <a:cubicBezTo>
                  <a:pt x="167503" y="49947"/>
                  <a:pt x="167503" y="49947"/>
                  <a:pt x="167503" y="49947"/>
                </a:cubicBezTo>
                <a:cubicBezTo>
                  <a:pt x="167503" y="49947"/>
                  <a:pt x="167503" y="49947"/>
                  <a:pt x="167503" y="49947"/>
                </a:cubicBezTo>
                <a:cubicBezTo>
                  <a:pt x="162807" y="49947"/>
                  <a:pt x="159676" y="46825"/>
                  <a:pt x="158111" y="43704"/>
                </a:cubicBezTo>
                <a:cubicBezTo>
                  <a:pt x="148718" y="17169"/>
                  <a:pt x="148718" y="17169"/>
                  <a:pt x="148718" y="17169"/>
                </a:cubicBezTo>
                <a:cubicBezTo>
                  <a:pt x="76707" y="17169"/>
                  <a:pt x="76707" y="17169"/>
                  <a:pt x="76707" y="17169"/>
                </a:cubicBezTo>
                <a:cubicBezTo>
                  <a:pt x="67314" y="43704"/>
                  <a:pt x="67314" y="43704"/>
                  <a:pt x="67314" y="43704"/>
                </a:cubicBezTo>
                <a:cubicBezTo>
                  <a:pt x="65749" y="46825"/>
                  <a:pt x="62618" y="49947"/>
                  <a:pt x="57922" y="49947"/>
                </a:cubicBezTo>
                <a:close/>
                <a:moveTo>
                  <a:pt x="112713" y="35899"/>
                </a:moveTo>
                <a:cubicBezTo>
                  <a:pt x="112713" y="35899"/>
                  <a:pt x="112713" y="35899"/>
                  <a:pt x="112713" y="35899"/>
                </a:cubicBezTo>
                <a:cubicBezTo>
                  <a:pt x="145587" y="35899"/>
                  <a:pt x="172200" y="62434"/>
                  <a:pt x="172200" y="95212"/>
                </a:cubicBezTo>
                <a:cubicBezTo>
                  <a:pt x="172200" y="127989"/>
                  <a:pt x="145587" y="156085"/>
                  <a:pt x="112713" y="156085"/>
                </a:cubicBezTo>
                <a:cubicBezTo>
                  <a:pt x="79838" y="156085"/>
                  <a:pt x="53225" y="127989"/>
                  <a:pt x="53225" y="95212"/>
                </a:cubicBezTo>
                <a:cubicBezTo>
                  <a:pt x="53225" y="62434"/>
                  <a:pt x="79838" y="35899"/>
                  <a:pt x="112713" y="35899"/>
                </a:cubicBezTo>
                <a:close/>
                <a:moveTo>
                  <a:pt x="112713" y="53069"/>
                </a:moveTo>
                <a:cubicBezTo>
                  <a:pt x="112713" y="53069"/>
                  <a:pt x="112713" y="53069"/>
                  <a:pt x="112713" y="53069"/>
                </a:cubicBezTo>
                <a:cubicBezTo>
                  <a:pt x="89231" y="53069"/>
                  <a:pt x="70445" y="71799"/>
                  <a:pt x="70445" y="95212"/>
                </a:cubicBezTo>
                <a:cubicBezTo>
                  <a:pt x="70445" y="118624"/>
                  <a:pt x="89231" y="138915"/>
                  <a:pt x="112713" y="138915"/>
                </a:cubicBezTo>
                <a:cubicBezTo>
                  <a:pt x="136194" y="138915"/>
                  <a:pt x="154980" y="118624"/>
                  <a:pt x="154980" y="95212"/>
                </a:cubicBezTo>
                <a:cubicBezTo>
                  <a:pt x="154980" y="71799"/>
                  <a:pt x="136194" y="53069"/>
                  <a:pt x="112713" y="53069"/>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4" name="PA_椭圆 10"/>
          <p:cNvSpPr>
            <a:spLocks noChangeArrowheads="1"/>
          </p:cNvSpPr>
          <p:nvPr/>
        </p:nvSpPr>
        <p:spPr>
          <a:xfrm>
            <a:off x="6227763" y="3599974"/>
            <a:ext cx="387350" cy="385881"/>
          </a:xfrm>
          <a:prstGeom prst="ellipse">
            <a:avLst/>
          </a:pr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5" name="PA_任意多边形 34"/>
          <p:cNvSpPr>
            <a:spLocks noEditPoints="1"/>
          </p:cNvSpPr>
          <p:nvPr/>
        </p:nvSpPr>
        <p:spPr>
          <a:xfrm>
            <a:off x="6310313" y="3682549"/>
            <a:ext cx="222250" cy="220730"/>
          </a:xfrm>
          <a:custGeom>
            <a:rect l="0" t="0" r="r" b="b"/>
            <a:pathLst>
              <a:path w="222250" h="220730">
                <a:moveTo>
                  <a:pt x="200338" y="1554"/>
                </a:moveTo>
                <a:cubicBezTo>
                  <a:pt x="220685" y="21762"/>
                  <a:pt x="220685" y="21762"/>
                  <a:pt x="220685" y="21762"/>
                </a:cubicBezTo>
                <a:cubicBezTo>
                  <a:pt x="222250" y="24871"/>
                  <a:pt x="222250" y="27980"/>
                  <a:pt x="220685" y="29534"/>
                </a:cubicBezTo>
                <a:cubicBezTo>
                  <a:pt x="187817" y="69950"/>
                  <a:pt x="187817" y="69950"/>
                  <a:pt x="187817" y="69950"/>
                </a:cubicBezTo>
                <a:cubicBezTo>
                  <a:pt x="186252" y="73059"/>
                  <a:pt x="183121" y="73059"/>
                  <a:pt x="179991" y="71504"/>
                </a:cubicBezTo>
                <a:cubicBezTo>
                  <a:pt x="179991" y="71504"/>
                  <a:pt x="179991" y="69950"/>
                  <a:pt x="179991" y="69950"/>
                </a:cubicBezTo>
                <a:cubicBezTo>
                  <a:pt x="172165" y="62177"/>
                  <a:pt x="172165" y="62177"/>
                  <a:pt x="172165" y="62177"/>
                </a:cubicBezTo>
                <a:cubicBezTo>
                  <a:pt x="129907" y="102593"/>
                  <a:pt x="129907" y="102593"/>
                  <a:pt x="129907" y="102593"/>
                </a:cubicBezTo>
                <a:cubicBezTo>
                  <a:pt x="153384" y="125909"/>
                  <a:pt x="153384" y="125909"/>
                  <a:pt x="153384" y="125909"/>
                </a:cubicBezTo>
                <a:cubicBezTo>
                  <a:pt x="156514" y="129018"/>
                  <a:pt x="158079" y="133682"/>
                  <a:pt x="158079" y="138345"/>
                </a:cubicBezTo>
                <a:cubicBezTo>
                  <a:pt x="158079" y="143008"/>
                  <a:pt x="156514" y="146117"/>
                  <a:pt x="153384" y="149226"/>
                </a:cubicBezTo>
                <a:cubicBezTo>
                  <a:pt x="147123" y="156998"/>
                  <a:pt x="147123" y="156998"/>
                  <a:pt x="147123" y="156998"/>
                </a:cubicBezTo>
                <a:cubicBezTo>
                  <a:pt x="143993" y="160107"/>
                  <a:pt x="139298" y="161661"/>
                  <a:pt x="134602" y="161661"/>
                </a:cubicBezTo>
                <a:cubicBezTo>
                  <a:pt x="131472" y="161661"/>
                  <a:pt x="128342" y="160107"/>
                  <a:pt x="125211" y="158553"/>
                </a:cubicBezTo>
                <a:cubicBezTo>
                  <a:pt x="68866" y="214512"/>
                  <a:pt x="68866" y="214512"/>
                  <a:pt x="68866" y="214512"/>
                </a:cubicBezTo>
                <a:cubicBezTo>
                  <a:pt x="65736" y="219176"/>
                  <a:pt x="59475" y="220730"/>
                  <a:pt x="53215" y="220730"/>
                </a:cubicBezTo>
                <a:cubicBezTo>
                  <a:pt x="53215" y="220730"/>
                  <a:pt x="53215" y="220730"/>
                  <a:pt x="53215" y="220730"/>
                </a:cubicBezTo>
                <a:cubicBezTo>
                  <a:pt x="46954" y="220730"/>
                  <a:pt x="42259" y="219176"/>
                  <a:pt x="37563" y="214512"/>
                </a:cubicBezTo>
                <a:cubicBezTo>
                  <a:pt x="6261" y="183424"/>
                  <a:pt x="6261" y="183424"/>
                  <a:pt x="6261" y="183424"/>
                </a:cubicBezTo>
                <a:cubicBezTo>
                  <a:pt x="1565" y="180315"/>
                  <a:pt x="0" y="174097"/>
                  <a:pt x="0" y="167879"/>
                </a:cubicBezTo>
                <a:cubicBezTo>
                  <a:pt x="0" y="167879"/>
                  <a:pt x="0" y="167879"/>
                  <a:pt x="0" y="167879"/>
                </a:cubicBezTo>
                <a:cubicBezTo>
                  <a:pt x="0" y="167879"/>
                  <a:pt x="0" y="167879"/>
                  <a:pt x="0" y="167879"/>
                </a:cubicBezTo>
                <a:cubicBezTo>
                  <a:pt x="0" y="161661"/>
                  <a:pt x="1565" y="155444"/>
                  <a:pt x="6261" y="152335"/>
                </a:cubicBezTo>
                <a:cubicBezTo>
                  <a:pt x="62606" y="96375"/>
                  <a:pt x="62606" y="96375"/>
                  <a:pt x="62606" y="96375"/>
                </a:cubicBezTo>
                <a:cubicBezTo>
                  <a:pt x="61040" y="93266"/>
                  <a:pt x="59475" y="90157"/>
                  <a:pt x="59475" y="87048"/>
                </a:cubicBezTo>
                <a:cubicBezTo>
                  <a:pt x="59475" y="82385"/>
                  <a:pt x="61040" y="77722"/>
                  <a:pt x="64171" y="74613"/>
                </a:cubicBezTo>
                <a:cubicBezTo>
                  <a:pt x="71996" y="68395"/>
                  <a:pt x="71996" y="68395"/>
                  <a:pt x="71996" y="68395"/>
                </a:cubicBezTo>
                <a:cubicBezTo>
                  <a:pt x="75127" y="65286"/>
                  <a:pt x="78257" y="63732"/>
                  <a:pt x="82952" y="63732"/>
                </a:cubicBezTo>
                <a:cubicBezTo>
                  <a:pt x="87648" y="63732"/>
                  <a:pt x="92343" y="65286"/>
                  <a:pt x="95474" y="68395"/>
                </a:cubicBezTo>
                <a:cubicBezTo>
                  <a:pt x="118951" y="91712"/>
                  <a:pt x="118951" y="91712"/>
                  <a:pt x="118951" y="91712"/>
                </a:cubicBezTo>
                <a:cubicBezTo>
                  <a:pt x="159644" y="49742"/>
                  <a:pt x="159644" y="49742"/>
                  <a:pt x="159644" y="49742"/>
                </a:cubicBezTo>
                <a:cubicBezTo>
                  <a:pt x="151819" y="41970"/>
                  <a:pt x="151819" y="41970"/>
                  <a:pt x="151819" y="41970"/>
                </a:cubicBezTo>
                <a:cubicBezTo>
                  <a:pt x="148688" y="40415"/>
                  <a:pt x="148688" y="37306"/>
                  <a:pt x="151819" y="34198"/>
                </a:cubicBezTo>
                <a:cubicBezTo>
                  <a:pt x="151819" y="34198"/>
                  <a:pt x="151819" y="34198"/>
                  <a:pt x="151819" y="34198"/>
                </a:cubicBezTo>
                <a:cubicBezTo>
                  <a:pt x="192512" y="1554"/>
                  <a:pt x="192512" y="1554"/>
                  <a:pt x="192512" y="1554"/>
                </a:cubicBezTo>
                <a:cubicBezTo>
                  <a:pt x="194077" y="0"/>
                  <a:pt x="197208" y="0"/>
                  <a:pt x="200338" y="1554"/>
                </a:cubicBezTo>
                <a:close/>
                <a:moveTo>
                  <a:pt x="71996" y="121246"/>
                </a:moveTo>
                <a:cubicBezTo>
                  <a:pt x="71996" y="121246"/>
                  <a:pt x="71996" y="121246"/>
                  <a:pt x="71996" y="121246"/>
                </a:cubicBezTo>
                <a:cubicBezTo>
                  <a:pt x="75127" y="119692"/>
                  <a:pt x="78257" y="119692"/>
                  <a:pt x="79822" y="121246"/>
                </a:cubicBezTo>
                <a:cubicBezTo>
                  <a:pt x="81387" y="124355"/>
                  <a:pt x="81387" y="127464"/>
                  <a:pt x="79822" y="129018"/>
                </a:cubicBezTo>
                <a:cubicBezTo>
                  <a:pt x="35998" y="172542"/>
                  <a:pt x="35998" y="172542"/>
                  <a:pt x="35998" y="172542"/>
                </a:cubicBezTo>
                <a:cubicBezTo>
                  <a:pt x="34433" y="175651"/>
                  <a:pt x="29738" y="175651"/>
                  <a:pt x="28173" y="172542"/>
                </a:cubicBezTo>
                <a:cubicBezTo>
                  <a:pt x="26607" y="170988"/>
                  <a:pt x="26607" y="167879"/>
                  <a:pt x="28173" y="166325"/>
                </a:cubicBezTo>
                <a:cubicBezTo>
                  <a:pt x="71996" y="121246"/>
                  <a:pt x="71996" y="121246"/>
                  <a:pt x="71996" y="121246"/>
                </a:cubicBezTo>
                <a:close/>
                <a:moveTo>
                  <a:pt x="92343" y="141454"/>
                </a:moveTo>
                <a:cubicBezTo>
                  <a:pt x="92343" y="141454"/>
                  <a:pt x="92343" y="141454"/>
                  <a:pt x="92343" y="141454"/>
                </a:cubicBezTo>
                <a:cubicBezTo>
                  <a:pt x="93908" y="139899"/>
                  <a:pt x="97039" y="139899"/>
                  <a:pt x="100169" y="141454"/>
                </a:cubicBezTo>
                <a:cubicBezTo>
                  <a:pt x="101734" y="143008"/>
                  <a:pt x="101734" y="146117"/>
                  <a:pt x="100169" y="149226"/>
                </a:cubicBezTo>
                <a:cubicBezTo>
                  <a:pt x="54780" y="192750"/>
                  <a:pt x="54780" y="192750"/>
                  <a:pt x="54780" y="192750"/>
                </a:cubicBezTo>
                <a:cubicBezTo>
                  <a:pt x="53215" y="194305"/>
                  <a:pt x="50085" y="194305"/>
                  <a:pt x="48519" y="192750"/>
                </a:cubicBezTo>
                <a:cubicBezTo>
                  <a:pt x="45389" y="189641"/>
                  <a:pt x="45389" y="186532"/>
                  <a:pt x="48519" y="184978"/>
                </a:cubicBezTo>
                <a:cubicBezTo>
                  <a:pt x="92343" y="141454"/>
                  <a:pt x="92343" y="141454"/>
                  <a:pt x="92343" y="141454"/>
                </a:cubicBezTo>
                <a:close/>
                <a:moveTo>
                  <a:pt x="140863" y="138345"/>
                </a:moveTo>
                <a:cubicBezTo>
                  <a:pt x="140863" y="138345"/>
                  <a:pt x="140863" y="138345"/>
                  <a:pt x="140863" y="138345"/>
                </a:cubicBezTo>
                <a:cubicBezTo>
                  <a:pt x="82952" y="80831"/>
                  <a:pt x="82952" y="80831"/>
                  <a:pt x="82952" y="80831"/>
                </a:cubicBezTo>
                <a:cubicBezTo>
                  <a:pt x="76692" y="87048"/>
                  <a:pt x="76692" y="87048"/>
                  <a:pt x="76692" y="87048"/>
                </a:cubicBezTo>
                <a:cubicBezTo>
                  <a:pt x="81387" y="90157"/>
                  <a:pt x="81387" y="90157"/>
                  <a:pt x="81387" y="90157"/>
                </a:cubicBezTo>
                <a:cubicBezTo>
                  <a:pt x="81387" y="90157"/>
                  <a:pt x="81387" y="90157"/>
                  <a:pt x="81387" y="90157"/>
                </a:cubicBezTo>
                <a:cubicBezTo>
                  <a:pt x="81387" y="90157"/>
                  <a:pt x="81387" y="90157"/>
                  <a:pt x="81387" y="90157"/>
                </a:cubicBezTo>
                <a:cubicBezTo>
                  <a:pt x="131472" y="139899"/>
                  <a:pt x="131472" y="139899"/>
                  <a:pt x="131472" y="139899"/>
                </a:cubicBezTo>
                <a:cubicBezTo>
                  <a:pt x="131472" y="139899"/>
                  <a:pt x="131472" y="139899"/>
                  <a:pt x="131472" y="139899"/>
                </a:cubicBezTo>
                <a:cubicBezTo>
                  <a:pt x="134602" y="144563"/>
                  <a:pt x="134602" y="144563"/>
                  <a:pt x="134602" y="144563"/>
                </a:cubicBezTo>
                <a:cubicBezTo>
                  <a:pt x="140863" y="138345"/>
                  <a:pt x="140863" y="138345"/>
                  <a:pt x="140863" y="138345"/>
                </a:cubicBezTo>
                <a:close/>
                <a:moveTo>
                  <a:pt x="56345" y="202077"/>
                </a:moveTo>
                <a:cubicBezTo>
                  <a:pt x="56345" y="202077"/>
                  <a:pt x="56345" y="202077"/>
                  <a:pt x="56345" y="202077"/>
                </a:cubicBezTo>
                <a:cubicBezTo>
                  <a:pt x="112690" y="146117"/>
                  <a:pt x="112690" y="146117"/>
                  <a:pt x="112690" y="146117"/>
                </a:cubicBezTo>
                <a:cubicBezTo>
                  <a:pt x="75127" y="108811"/>
                  <a:pt x="75127" y="108811"/>
                  <a:pt x="75127" y="108811"/>
                </a:cubicBezTo>
                <a:cubicBezTo>
                  <a:pt x="18782" y="163216"/>
                  <a:pt x="18782" y="163216"/>
                  <a:pt x="18782" y="163216"/>
                </a:cubicBezTo>
                <a:cubicBezTo>
                  <a:pt x="17217" y="164770"/>
                  <a:pt x="17217" y="166325"/>
                  <a:pt x="17217" y="167879"/>
                </a:cubicBezTo>
                <a:cubicBezTo>
                  <a:pt x="17217" y="167879"/>
                  <a:pt x="17217" y="167879"/>
                  <a:pt x="17217" y="167879"/>
                </a:cubicBezTo>
                <a:cubicBezTo>
                  <a:pt x="17217" y="169434"/>
                  <a:pt x="17217" y="170988"/>
                  <a:pt x="18782" y="172542"/>
                </a:cubicBezTo>
                <a:cubicBezTo>
                  <a:pt x="48519" y="202077"/>
                  <a:pt x="48519" y="202077"/>
                  <a:pt x="48519" y="202077"/>
                </a:cubicBezTo>
                <a:cubicBezTo>
                  <a:pt x="50085" y="203631"/>
                  <a:pt x="51650" y="203631"/>
                  <a:pt x="53215" y="203631"/>
                </a:cubicBezTo>
                <a:cubicBezTo>
                  <a:pt x="53215" y="203631"/>
                  <a:pt x="53215" y="203631"/>
                  <a:pt x="53215" y="203631"/>
                </a:cubicBezTo>
                <a:cubicBezTo>
                  <a:pt x="54780" y="203631"/>
                  <a:pt x="56345" y="203631"/>
                  <a:pt x="56345" y="202077"/>
                </a:cubicBezTo>
                <a:close/>
                <a:moveTo>
                  <a:pt x="209729" y="26425"/>
                </a:moveTo>
                <a:cubicBezTo>
                  <a:pt x="209729" y="26425"/>
                  <a:pt x="209729" y="26425"/>
                  <a:pt x="209729" y="26425"/>
                </a:cubicBezTo>
                <a:cubicBezTo>
                  <a:pt x="195643" y="12435"/>
                  <a:pt x="195643" y="12435"/>
                  <a:pt x="195643" y="12435"/>
                </a:cubicBezTo>
                <a:cubicBezTo>
                  <a:pt x="162775" y="38861"/>
                  <a:pt x="162775" y="38861"/>
                  <a:pt x="162775" y="38861"/>
                </a:cubicBezTo>
                <a:cubicBezTo>
                  <a:pt x="183121" y="59069"/>
                  <a:pt x="183121" y="59069"/>
                  <a:pt x="183121" y="59069"/>
                </a:cubicBezTo>
                <a:cubicBezTo>
                  <a:pt x="209729" y="26425"/>
                  <a:pt x="209729" y="26425"/>
                  <a:pt x="209729" y="26425"/>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6" name="PA_椭圆 9"/>
          <p:cNvSpPr>
            <a:spLocks noChangeArrowheads="1"/>
          </p:cNvSpPr>
          <p:nvPr/>
        </p:nvSpPr>
        <p:spPr>
          <a:xfrm>
            <a:off x="6227763" y="2837738"/>
            <a:ext cx="387350" cy="387470"/>
          </a:xfrm>
          <a:prstGeom prst="ellipse">
            <a:avLst/>
          </a:prstGeom>
          <a:solidFill>
            <a:srgbClr val="DC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7" name="PA_任意多边形 35"/>
          <p:cNvSpPr>
            <a:spLocks noEditPoints="1"/>
          </p:cNvSpPr>
          <p:nvPr/>
        </p:nvSpPr>
        <p:spPr>
          <a:xfrm>
            <a:off x="6308726" y="2921902"/>
            <a:ext cx="225425" cy="219143"/>
          </a:xfrm>
          <a:custGeom>
            <a:rect l="0" t="0" r="r" b="b"/>
            <a:pathLst>
              <a:path w="225425" h="219143">
                <a:moveTo>
                  <a:pt x="45398" y="161227"/>
                </a:moveTo>
                <a:cubicBezTo>
                  <a:pt x="50094" y="161227"/>
                  <a:pt x="53225" y="162792"/>
                  <a:pt x="56356" y="165923"/>
                </a:cubicBezTo>
                <a:cubicBezTo>
                  <a:pt x="56356" y="165923"/>
                  <a:pt x="56356" y="165923"/>
                  <a:pt x="56356" y="165923"/>
                </a:cubicBezTo>
                <a:cubicBezTo>
                  <a:pt x="59487" y="169053"/>
                  <a:pt x="61053" y="172184"/>
                  <a:pt x="61053" y="176880"/>
                </a:cubicBezTo>
                <a:cubicBezTo>
                  <a:pt x="61053" y="181576"/>
                  <a:pt x="59487" y="184706"/>
                  <a:pt x="56356" y="187837"/>
                </a:cubicBezTo>
                <a:cubicBezTo>
                  <a:pt x="53225" y="190967"/>
                  <a:pt x="50094" y="192533"/>
                  <a:pt x="45398" y="192533"/>
                </a:cubicBezTo>
                <a:cubicBezTo>
                  <a:pt x="40702" y="192533"/>
                  <a:pt x="37571" y="190967"/>
                  <a:pt x="34440" y="187837"/>
                </a:cubicBezTo>
                <a:cubicBezTo>
                  <a:pt x="34440" y="187837"/>
                  <a:pt x="34440" y="187837"/>
                  <a:pt x="34440" y="187837"/>
                </a:cubicBezTo>
                <a:cubicBezTo>
                  <a:pt x="31309" y="184706"/>
                  <a:pt x="29744" y="181576"/>
                  <a:pt x="29744" y="176880"/>
                </a:cubicBezTo>
                <a:cubicBezTo>
                  <a:pt x="29744" y="172184"/>
                  <a:pt x="31309" y="169053"/>
                  <a:pt x="34440" y="165923"/>
                </a:cubicBezTo>
                <a:cubicBezTo>
                  <a:pt x="34440" y="165923"/>
                  <a:pt x="34440" y="165923"/>
                  <a:pt x="34440" y="165923"/>
                </a:cubicBezTo>
                <a:cubicBezTo>
                  <a:pt x="37571" y="162792"/>
                  <a:pt x="40702" y="161227"/>
                  <a:pt x="45398" y="161227"/>
                </a:cubicBezTo>
                <a:close/>
                <a:moveTo>
                  <a:pt x="26613" y="0"/>
                </a:moveTo>
                <a:cubicBezTo>
                  <a:pt x="26613" y="0"/>
                  <a:pt x="26613" y="0"/>
                  <a:pt x="26613" y="0"/>
                </a:cubicBezTo>
                <a:cubicBezTo>
                  <a:pt x="198812" y="0"/>
                  <a:pt x="198812" y="0"/>
                  <a:pt x="198812" y="0"/>
                </a:cubicBezTo>
                <a:cubicBezTo>
                  <a:pt x="206640" y="0"/>
                  <a:pt x="212901" y="3131"/>
                  <a:pt x="217598" y="7827"/>
                </a:cubicBezTo>
                <a:cubicBezTo>
                  <a:pt x="217598" y="7827"/>
                  <a:pt x="217598" y="7827"/>
                  <a:pt x="217598" y="7827"/>
                </a:cubicBezTo>
                <a:cubicBezTo>
                  <a:pt x="222294" y="12522"/>
                  <a:pt x="225425" y="20349"/>
                  <a:pt x="225425" y="26610"/>
                </a:cubicBezTo>
                <a:cubicBezTo>
                  <a:pt x="225425" y="57916"/>
                  <a:pt x="225425" y="57916"/>
                  <a:pt x="225425" y="57916"/>
                </a:cubicBezTo>
                <a:cubicBezTo>
                  <a:pt x="225425" y="64178"/>
                  <a:pt x="222294" y="72004"/>
                  <a:pt x="217598" y="76700"/>
                </a:cubicBezTo>
                <a:cubicBezTo>
                  <a:pt x="222294" y="81396"/>
                  <a:pt x="225425" y="87657"/>
                  <a:pt x="225425" y="93918"/>
                </a:cubicBezTo>
                <a:cubicBezTo>
                  <a:pt x="225425" y="125225"/>
                  <a:pt x="225425" y="125225"/>
                  <a:pt x="225425" y="125225"/>
                </a:cubicBezTo>
                <a:cubicBezTo>
                  <a:pt x="225425" y="131486"/>
                  <a:pt x="222294" y="137747"/>
                  <a:pt x="217598" y="144008"/>
                </a:cubicBezTo>
                <a:cubicBezTo>
                  <a:pt x="222294" y="148704"/>
                  <a:pt x="225425" y="154965"/>
                  <a:pt x="225425" y="161227"/>
                </a:cubicBezTo>
                <a:cubicBezTo>
                  <a:pt x="225425" y="192533"/>
                  <a:pt x="225425" y="192533"/>
                  <a:pt x="225425" y="192533"/>
                </a:cubicBezTo>
                <a:cubicBezTo>
                  <a:pt x="225425" y="200359"/>
                  <a:pt x="222294" y="206621"/>
                  <a:pt x="217598" y="211316"/>
                </a:cubicBezTo>
                <a:cubicBezTo>
                  <a:pt x="217598" y="211316"/>
                  <a:pt x="217598" y="211316"/>
                  <a:pt x="217598" y="211316"/>
                </a:cubicBezTo>
                <a:cubicBezTo>
                  <a:pt x="212901" y="216012"/>
                  <a:pt x="206640" y="219143"/>
                  <a:pt x="198812" y="219143"/>
                </a:cubicBezTo>
                <a:cubicBezTo>
                  <a:pt x="26613" y="219143"/>
                  <a:pt x="26613" y="219143"/>
                  <a:pt x="26613" y="219143"/>
                </a:cubicBezTo>
                <a:cubicBezTo>
                  <a:pt x="18785" y="219143"/>
                  <a:pt x="12524" y="216012"/>
                  <a:pt x="7827" y="211316"/>
                </a:cubicBezTo>
                <a:cubicBezTo>
                  <a:pt x="7827" y="211316"/>
                  <a:pt x="7827" y="211316"/>
                  <a:pt x="7827" y="211316"/>
                </a:cubicBezTo>
                <a:cubicBezTo>
                  <a:pt x="3131" y="206621"/>
                  <a:pt x="0" y="200359"/>
                  <a:pt x="0" y="192533"/>
                </a:cubicBezTo>
                <a:cubicBezTo>
                  <a:pt x="0" y="161227"/>
                  <a:pt x="0" y="161227"/>
                  <a:pt x="0" y="161227"/>
                </a:cubicBezTo>
                <a:cubicBezTo>
                  <a:pt x="0" y="154965"/>
                  <a:pt x="1565" y="148704"/>
                  <a:pt x="6262" y="144008"/>
                </a:cubicBezTo>
                <a:cubicBezTo>
                  <a:pt x="1565" y="137747"/>
                  <a:pt x="0" y="131486"/>
                  <a:pt x="0" y="125225"/>
                </a:cubicBezTo>
                <a:cubicBezTo>
                  <a:pt x="0" y="93918"/>
                  <a:pt x="0" y="93918"/>
                  <a:pt x="0" y="93918"/>
                </a:cubicBezTo>
                <a:cubicBezTo>
                  <a:pt x="0" y="87657"/>
                  <a:pt x="1565" y="81396"/>
                  <a:pt x="6262" y="76700"/>
                </a:cubicBezTo>
                <a:cubicBezTo>
                  <a:pt x="1565" y="72004"/>
                  <a:pt x="0" y="64178"/>
                  <a:pt x="0" y="57916"/>
                </a:cubicBezTo>
                <a:cubicBezTo>
                  <a:pt x="0" y="26610"/>
                  <a:pt x="0" y="26610"/>
                  <a:pt x="0" y="26610"/>
                </a:cubicBezTo>
                <a:cubicBezTo>
                  <a:pt x="0" y="20349"/>
                  <a:pt x="3131" y="12522"/>
                  <a:pt x="7827" y="7827"/>
                </a:cubicBezTo>
                <a:cubicBezTo>
                  <a:pt x="7827" y="7827"/>
                  <a:pt x="7827" y="7827"/>
                  <a:pt x="7827" y="7827"/>
                </a:cubicBezTo>
                <a:cubicBezTo>
                  <a:pt x="12524" y="3131"/>
                  <a:pt x="18785" y="0"/>
                  <a:pt x="26613" y="0"/>
                </a:cubicBezTo>
                <a:close/>
                <a:moveTo>
                  <a:pt x="198812" y="17218"/>
                </a:moveTo>
                <a:cubicBezTo>
                  <a:pt x="198812" y="17218"/>
                  <a:pt x="198812" y="17218"/>
                  <a:pt x="198812" y="17218"/>
                </a:cubicBezTo>
                <a:cubicBezTo>
                  <a:pt x="26613" y="17218"/>
                  <a:pt x="26613" y="17218"/>
                  <a:pt x="26613" y="17218"/>
                </a:cubicBezTo>
                <a:cubicBezTo>
                  <a:pt x="23482" y="17218"/>
                  <a:pt x="21916" y="18784"/>
                  <a:pt x="20351" y="20349"/>
                </a:cubicBezTo>
                <a:cubicBezTo>
                  <a:pt x="20351" y="20349"/>
                  <a:pt x="20351" y="20349"/>
                  <a:pt x="20351" y="20349"/>
                </a:cubicBezTo>
                <a:cubicBezTo>
                  <a:pt x="20351" y="20349"/>
                  <a:pt x="20351" y="20349"/>
                  <a:pt x="20351" y="20349"/>
                </a:cubicBezTo>
                <a:cubicBezTo>
                  <a:pt x="17220" y="21914"/>
                  <a:pt x="17220" y="25045"/>
                  <a:pt x="17220" y="26610"/>
                </a:cubicBezTo>
                <a:cubicBezTo>
                  <a:pt x="17220" y="57916"/>
                  <a:pt x="17220" y="57916"/>
                  <a:pt x="17220" y="57916"/>
                </a:cubicBezTo>
                <a:cubicBezTo>
                  <a:pt x="17220" y="61047"/>
                  <a:pt x="17220" y="62612"/>
                  <a:pt x="18785" y="64178"/>
                </a:cubicBezTo>
                <a:cubicBezTo>
                  <a:pt x="20351" y="64178"/>
                  <a:pt x="20351" y="64178"/>
                  <a:pt x="20351" y="64178"/>
                </a:cubicBezTo>
                <a:cubicBezTo>
                  <a:pt x="20351" y="64178"/>
                  <a:pt x="20351" y="64178"/>
                  <a:pt x="20351" y="64178"/>
                </a:cubicBezTo>
                <a:cubicBezTo>
                  <a:pt x="21916" y="65743"/>
                  <a:pt x="23482" y="67308"/>
                  <a:pt x="26613" y="67308"/>
                </a:cubicBezTo>
                <a:cubicBezTo>
                  <a:pt x="26613" y="67308"/>
                  <a:pt x="26613" y="67308"/>
                  <a:pt x="26613" y="67308"/>
                </a:cubicBezTo>
                <a:cubicBezTo>
                  <a:pt x="198812" y="67308"/>
                  <a:pt x="198812" y="67308"/>
                  <a:pt x="198812" y="67308"/>
                </a:cubicBezTo>
                <a:cubicBezTo>
                  <a:pt x="198812" y="67308"/>
                  <a:pt x="198812" y="67308"/>
                  <a:pt x="198812" y="67308"/>
                </a:cubicBezTo>
                <a:cubicBezTo>
                  <a:pt x="201943" y="67308"/>
                  <a:pt x="203509" y="65743"/>
                  <a:pt x="205074" y="64178"/>
                </a:cubicBezTo>
                <a:cubicBezTo>
                  <a:pt x="205074" y="64178"/>
                  <a:pt x="205074" y="64178"/>
                  <a:pt x="205074" y="64178"/>
                </a:cubicBezTo>
                <a:cubicBezTo>
                  <a:pt x="205074" y="64178"/>
                  <a:pt x="205074" y="64178"/>
                  <a:pt x="205074" y="64178"/>
                </a:cubicBezTo>
                <a:cubicBezTo>
                  <a:pt x="206640" y="62612"/>
                  <a:pt x="208205" y="61047"/>
                  <a:pt x="208205" y="57916"/>
                </a:cubicBezTo>
                <a:cubicBezTo>
                  <a:pt x="208205" y="26610"/>
                  <a:pt x="208205" y="26610"/>
                  <a:pt x="208205" y="26610"/>
                </a:cubicBezTo>
                <a:cubicBezTo>
                  <a:pt x="208205" y="25045"/>
                  <a:pt x="206640" y="21914"/>
                  <a:pt x="205074" y="20349"/>
                </a:cubicBezTo>
                <a:cubicBezTo>
                  <a:pt x="205074" y="20349"/>
                  <a:pt x="205074" y="20349"/>
                  <a:pt x="205074" y="20349"/>
                </a:cubicBezTo>
                <a:cubicBezTo>
                  <a:pt x="203509" y="18784"/>
                  <a:pt x="200378" y="17218"/>
                  <a:pt x="198812" y="17218"/>
                </a:cubicBezTo>
                <a:close/>
                <a:moveTo>
                  <a:pt x="198812" y="84527"/>
                </a:moveTo>
                <a:cubicBezTo>
                  <a:pt x="198812" y="84527"/>
                  <a:pt x="198812" y="84527"/>
                  <a:pt x="198812" y="84527"/>
                </a:cubicBezTo>
                <a:cubicBezTo>
                  <a:pt x="198812" y="84527"/>
                  <a:pt x="198812" y="84527"/>
                  <a:pt x="198812" y="84527"/>
                </a:cubicBezTo>
                <a:cubicBezTo>
                  <a:pt x="26613" y="84527"/>
                  <a:pt x="26613" y="84527"/>
                  <a:pt x="26613" y="84527"/>
                </a:cubicBezTo>
                <a:cubicBezTo>
                  <a:pt x="26613" y="84527"/>
                  <a:pt x="26613" y="84527"/>
                  <a:pt x="26613" y="84527"/>
                </a:cubicBezTo>
                <a:cubicBezTo>
                  <a:pt x="23482" y="84527"/>
                  <a:pt x="21916" y="86092"/>
                  <a:pt x="20351" y="87657"/>
                </a:cubicBezTo>
                <a:cubicBezTo>
                  <a:pt x="20351" y="87657"/>
                  <a:pt x="20351" y="87657"/>
                  <a:pt x="20351" y="87657"/>
                </a:cubicBezTo>
                <a:cubicBezTo>
                  <a:pt x="20351" y="87657"/>
                  <a:pt x="20351" y="87657"/>
                  <a:pt x="20351" y="87657"/>
                </a:cubicBezTo>
                <a:cubicBezTo>
                  <a:pt x="17220" y="89223"/>
                  <a:pt x="17220" y="92353"/>
                  <a:pt x="17220" y="93918"/>
                </a:cubicBezTo>
                <a:cubicBezTo>
                  <a:pt x="17220" y="125225"/>
                  <a:pt x="17220" y="125225"/>
                  <a:pt x="17220" y="125225"/>
                </a:cubicBezTo>
                <a:cubicBezTo>
                  <a:pt x="17220" y="128355"/>
                  <a:pt x="17220" y="129920"/>
                  <a:pt x="18785" y="131486"/>
                </a:cubicBezTo>
                <a:cubicBezTo>
                  <a:pt x="20351" y="131486"/>
                  <a:pt x="20351" y="131486"/>
                  <a:pt x="20351" y="131486"/>
                </a:cubicBezTo>
                <a:cubicBezTo>
                  <a:pt x="20351" y="131486"/>
                  <a:pt x="20351" y="131486"/>
                  <a:pt x="20351" y="131486"/>
                </a:cubicBezTo>
                <a:cubicBezTo>
                  <a:pt x="21916" y="133051"/>
                  <a:pt x="23482" y="134616"/>
                  <a:pt x="26613" y="134616"/>
                </a:cubicBezTo>
                <a:cubicBezTo>
                  <a:pt x="26613" y="134616"/>
                  <a:pt x="26613" y="134616"/>
                  <a:pt x="26613" y="134616"/>
                </a:cubicBezTo>
                <a:cubicBezTo>
                  <a:pt x="198812" y="134616"/>
                  <a:pt x="198812" y="134616"/>
                  <a:pt x="198812" y="134616"/>
                </a:cubicBezTo>
                <a:cubicBezTo>
                  <a:pt x="198812" y="134616"/>
                  <a:pt x="198812" y="134616"/>
                  <a:pt x="198812" y="134616"/>
                </a:cubicBezTo>
                <a:cubicBezTo>
                  <a:pt x="201943" y="134616"/>
                  <a:pt x="203509" y="133051"/>
                  <a:pt x="205074" y="131486"/>
                </a:cubicBezTo>
                <a:cubicBezTo>
                  <a:pt x="205074" y="131486"/>
                  <a:pt x="205074" y="131486"/>
                  <a:pt x="205074" y="131486"/>
                </a:cubicBezTo>
                <a:cubicBezTo>
                  <a:pt x="205074" y="131486"/>
                  <a:pt x="205074" y="131486"/>
                  <a:pt x="205074" y="131486"/>
                </a:cubicBezTo>
                <a:cubicBezTo>
                  <a:pt x="206640" y="129920"/>
                  <a:pt x="208205" y="128355"/>
                  <a:pt x="208205" y="125225"/>
                </a:cubicBezTo>
                <a:cubicBezTo>
                  <a:pt x="208205" y="93918"/>
                  <a:pt x="208205" y="93918"/>
                  <a:pt x="208205" y="93918"/>
                </a:cubicBezTo>
                <a:cubicBezTo>
                  <a:pt x="208205" y="92353"/>
                  <a:pt x="206640" y="89223"/>
                  <a:pt x="205074" y="87657"/>
                </a:cubicBezTo>
                <a:cubicBezTo>
                  <a:pt x="205074" y="87657"/>
                  <a:pt x="205074" y="87657"/>
                  <a:pt x="205074" y="87657"/>
                </a:cubicBezTo>
                <a:cubicBezTo>
                  <a:pt x="205074" y="87657"/>
                  <a:pt x="205074" y="87657"/>
                  <a:pt x="205074" y="87657"/>
                </a:cubicBezTo>
                <a:cubicBezTo>
                  <a:pt x="203509" y="86092"/>
                  <a:pt x="201943" y="84527"/>
                  <a:pt x="198812" y="84527"/>
                </a:cubicBezTo>
                <a:close/>
                <a:moveTo>
                  <a:pt x="198812" y="151835"/>
                </a:moveTo>
                <a:cubicBezTo>
                  <a:pt x="198812" y="151835"/>
                  <a:pt x="198812" y="151835"/>
                  <a:pt x="198812" y="151835"/>
                </a:cubicBezTo>
                <a:cubicBezTo>
                  <a:pt x="198812" y="151835"/>
                  <a:pt x="198812" y="151835"/>
                  <a:pt x="198812" y="151835"/>
                </a:cubicBezTo>
                <a:cubicBezTo>
                  <a:pt x="26613" y="151835"/>
                  <a:pt x="26613" y="151835"/>
                  <a:pt x="26613" y="151835"/>
                </a:cubicBezTo>
                <a:cubicBezTo>
                  <a:pt x="26613" y="151835"/>
                  <a:pt x="26613" y="151835"/>
                  <a:pt x="26613" y="151835"/>
                </a:cubicBezTo>
                <a:cubicBezTo>
                  <a:pt x="23482" y="151835"/>
                  <a:pt x="21916" y="153400"/>
                  <a:pt x="20351" y="154965"/>
                </a:cubicBezTo>
                <a:cubicBezTo>
                  <a:pt x="20351" y="154965"/>
                  <a:pt x="20351" y="154965"/>
                  <a:pt x="20351" y="154965"/>
                </a:cubicBezTo>
                <a:cubicBezTo>
                  <a:pt x="20351" y="154965"/>
                  <a:pt x="20351" y="154965"/>
                  <a:pt x="20351" y="154965"/>
                </a:cubicBezTo>
                <a:cubicBezTo>
                  <a:pt x="17220" y="156531"/>
                  <a:pt x="17220" y="159661"/>
                  <a:pt x="17220" y="161227"/>
                </a:cubicBezTo>
                <a:cubicBezTo>
                  <a:pt x="17220" y="192533"/>
                  <a:pt x="17220" y="192533"/>
                  <a:pt x="17220" y="192533"/>
                </a:cubicBezTo>
                <a:cubicBezTo>
                  <a:pt x="17220" y="194098"/>
                  <a:pt x="17220" y="197229"/>
                  <a:pt x="18785" y="198794"/>
                </a:cubicBezTo>
                <a:cubicBezTo>
                  <a:pt x="20351" y="198794"/>
                  <a:pt x="20351" y="198794"/>
                  <a:pt x="20351" y="198794"/>
                </a:cubicBezTo>
                <a:cubicBezTo>
                  <a:pt x="20351" y="198794"/>
                  <a:pt x="20351" y="198794"/>
                  <a:pt x="20351" y="198794"/>
                </a:cubicBezTo>
                <a:cubicBezTo>
                  <a:pt x="21916" y="200359"/>
                  <a:pt x="23482" y="201925"/>
                  <a:pt x="26613" y="201925"/>
                </a:cubicBezTo>
                <a:cubicBezTo>
                  <a:pt x="198812" y="201925"/>
                  <a:pt x="198812" y="201925"/>
                  <a:pt x="198812" y="201925"/>
                </a:cubicBezTo>
                <a:cubicBezTo>
                  <a:pt x="200378" y="201925"/>
                  <a:pt x="203509" y="200359"/>
                  <a:pt x="205074" y="198794"/>
                </a:cubicBezTo>
                <a:cubicBezTo>
                  <a:pt x="205074" y="198794"/>
                  <a:pt x="205074" y="198794"/>
                  <a:pt x="205074" y="198794"/>
                </a:cubicBezTo>
                <a:cubicBezTo>
                  <a:pt x="205074" y="198794"/>
                  <a:pt x="205074" y="198794"/>
                  <a:pt x="205074" y="198794"/>
                </a:cubicBezTo>
                <a:cubicBezTo>
                  <a:pt x="206640" y="197229"/>
                  <a:pt x="208205" y="195663"/>
                  <a:pt x="208205" y="192533"/>
                </a:cubicBezTo>
                <a:cubicBezTo>
                  <a:pt x="208205" y="161227"/>
                  <a:pt x="208205" y="161227"/>
                  <a:pt x="208205" y="161227"/>
                </a:cubicBezTo>
                <a:cubicBezTo>
                  <a:pt x="208205" y="159661"/>
                  <a:pt x="206640" y="156531"/>
                  <a:pt x="205074" y="154965"/>
                </a:cubicBezTo>
                <a:cubicBezTo>
                  <a:pt x="205074" y="154965"/>
                  <a:pt x="205074" y="154965"/>
                  <a:pt x="205074" y="154965"/>
                </a:cubicBezTo>
                <a:cubicBezTo>
                  <a:pt x="205074" y="154965"/>
                  <a:pt x="205074" y="154965"/>
                  <a:pt x="205074" y="154965"/>
                </a:cubicBezTo>
                <a:cubicBezTo>
                  <a:pt x="203509" y="153400"/>
                  <a:pt x="201943" y="151835"/>
                  <a:pt x="198812" y="151835"/>
                </a:cubicBezTo>
                <a:close/>
                <a:moveTo>
                  <a:pt x="45398" y="26610"/>
                </a:moveTo>
                <a:cubicBezTo>
                  <a:pt x="45398" y="26610"/>
                  <a:pt x="45398" y="26610"/>
                  <a:pt x="45398" y="26610"/>
                </a:cubicBezTo>
                <a:cubicBezTo>
                  <a:pt x="50094" y="26610"/>
                  <a:pt x="53225" y="28176"/>
                  <a:pt x="56356" y="31306"/>
                </a:cubicBezTo>
                <a:cubicBezTo>
                  <a:pt x="56356" y="31306"/>
                  <a:pt x="56356" y="31306"/>
                  <a:pt x="56356" y="31306"/>
                </a:cubicBezTo>
                <a:cubicBezTo>
                  <a:pt x="59487" y="34437"/>
                  <a:pt x="61053" y="39133"/>
                  <a:pt x="61053" y="42263"/>
                </a:cubicBezTo>
                <a:cubicBezTo>
                  <a:pt x="61053" y="46959"/>
                  <a:pt x="59487" y="50090"/>
                  <a:pt x="56356" y="53220"/>
                </a:cubicBezTo>
                <a:cubicBezTo>
                  <a:pt x="56356" y="53220"/>
                  <a:pt x="56356" y="53220"/>
                  <a:pt x="56356" y="53220"/>
                </a:cubicBezTo>
                <a:cubicBezTo>
                  <a:pt x="53225" y="56351"/>
                  <a:pt x="50094" y="57916"/>
                  <a:pt x="45398" y="57916"/>
                </a:cubicBezTo>
                <a:cubicBezTo>
                  <a:pt x="40702" y="57916"/>
                  <a:pt x="37571" y="56351"/>
                  <a:pt x="34440" y="53220"/>
                </a:cubicBezTo>
                <a:cubicBezTo>
                  <a:pt x="34440" y="53220"/>
                  <a:pt x="34440" y="53220"/>
                  <a:pt x="34440" y="53220"/>
                </a:cubicBezTo>
                <a:cubicBezTo>
                  <a:pt x="31309" y="50090"/>
                  <a:pt x="29744" y="46959"/>
                  <a:pt x="29744" y="42263"/>
                </a:cubicBezTo>
                <a:cubicBezTo>
                  <a:pt x="29744" y="39133"/>
                  <a:pt x="31309" y="34437"/>
                  <a:pt x="34440" y="31306"/>
                </a:cubicBezTo>
                <a:cubicBezTo>
                  <a:pt x="34440" y="31306"/>
                  <a:pt x="34440" y="31306"/>
                  <a:pt x="34440" y="31306"/>
                </a:cubicBezTo>
                <a:cubicBezTo>
                  <a:pt x="37571" y="28176"/>
                  <a:pt x="40702" y="26610"/>
                  <a:pt x="45398" y="26610"/>
                </a:cubicBezTo>
                <a:close/>
                <a:moveTo>
                  <a:pt x="48529" y="39133"/>
                </a:moveTo>
                <a:cubicBezTo>
                  <a:pt x="48529" y="39133"/>
                  <a:pt x="48529" y="39133"/>
                  <a:pt x="48529" y="39133"/>
                </a:cubicBezTo>
                <a:cubicBezTo>
                  <a:pt x="48529" y="37567"/>
                  <a:pt x="46964" y="37567"/>
                  <a:pt x="45398" y="37567"/>
                </a:cubicBezTo>
                <a:cubicBezTo>
                  <a:pt x="43833" y="37567"/>
                  <a:pt x="42267" y="37567"/>
                  <a:pt x="42267" y="39133"/>
                </a:cubicBezTo>
                <a:cubicBezTo>
                  <a:pt x="42267" y="39133"/>
                  <a:pt x="42267" y="39133"/>
                  <a:pt x="42267" y="39133"/>
                </a:cubicBezTo>
                <a:cubicBezTo>
                  <a:pt x="40702" y="39133"/>
                  <a:pt x="40702" y="40698"/>
                  <a:pt x="40702" y="42263"/>
                </a:cubicBezTo>
                <a:cubicBezTo>
                  <a:pt x="40702" y="43829"/>
                  <a:pt x="40702" y="45394"/>
                  <a:pt x="42267" y="46959"/>
                </a:cubicBezTo>
                <a:cubicBezTo>
                  <a:pt x="42267" y="46959"/>
                  <a:pt x="42267" y="46959"/>
                  <a:pt x="42267" y="46959"/>
                </a:cubicBezTo>
                <a:cubicBezTo>
                  <a:pt x="42267" y="46959"/>
                  <a:pt x="43833" y="48525"/>
                  <a:pt x="45398" y="48525"/>
                </a:cubicBezTo>
                <a:cubicBezTo>
                  <a:pt x="46964" y="48525"/>
                  <a:pt x="48529" y="46959"/>
                  <a:pt x="48529" y="46959"/>
                </a:cubicBezTo>
                <a:cubicBezTo>
                  <a:pt x="48529" y="46959"/>
                  <a:pt x="48529" y="46959"/>
                  <a:pt x="48529" y="46959"/>
                </a:cubicBezTo>
                <a:cubicBezTo>
                  <a:pt x="50094" y="45394"/>
                  <a:pt x="50094" y="43829"/>
                  <a:pt x="50094" y="42263"/>
                </a:cubicBezTo>
                <a:cubicBezTo>
                  <a:pt x="50094" y="40698"/>
                  <a:pt x="50094" y="39133"/>
                  <a:pt x="48529" y="39133"/>
                </a:cubicBezTo>
                <a:cubicBezTo>
                  <a:pt x="48529" y="39133"/>
                  <a:pt x="48529" y="39133"/>
                  <a:pt x="48529" y="39133"/>
                </a:cubicBezTo>
                <a:close/>
                <a:moveTo>
                  <a:pt x="45398" y="93918"/>
                </a:moveTo>
                <a:cubicBezTo>
                  <a:pt x="45398" y="93918"/>
                  <a:pt x="45398" y="93918"/>
                  <a:pt x="45398" y="93918"/>
                </a:cubicBezTo>
                <a:cubicBezTo>
                  <a:pt x="50094" y="93918"/>
                  <a:pt x="53225" y="95484"/>
                  <a:pt x="56356" y="98614"/>
                </a:cubicBezTo>
                <a:cubicBezTo>
                  <a:pt x="56356" y="98614"/>
                  <a:pt x="56356" y="98614"/>
                  <a:pt x="56356" y="98614"/>
                </a:cubicBezTo>
                <a:cubicBezTo>
                  <a:pt x="59487" y="101745"/>
                  <a:pt x="61053" y="104876"/>
                  <a:pt x="61053" y="109572"/>
                </a:cubicBezTo>
                <a:cubicBezTo>
                  <a:pt x="61053" y="114267"/>
                  <a:pt x="59487" y="117398"/>
                  <a:pt x="56356" y="120529"/>
                </a:cubicBezTo>
                <a:cubicBezTo>
                  <a:pt x="56356" y="120529"/>
                  <a:pt x="56356" y="120529"/>
                  <a:pt x="56356" y="120529"/>
                </a:cubicBezTo>
                <a:cubicBezTo>
                  <a:pt x="53225" y="123659"/>
                  <a:pt x="50094" y="125225"/>
                  <a:pt x="45398" y="125225"/>
                </a:cubicBezTo>
                <a:cubicBezTo>
                  <a:pt x="40702" y="125225"/>
                  <a:pt x="37571" y="123659"/>
                  <a:pt x="34440" y="120529"/>
                </a:cubicBezTo>
                <a:cubicBezTo>
                  <a:pt x="34440" y="120529"/>
                  <a:pt x="34440" y="120529"/>
                  <a:pt x="34440" y="120529"/>
                </a:cubicBezTo>
                <a:cubicBezTo>
                  <a:pt x="31309" y="117398"/>
                  <a:pt x="29744" y="114267"/>
                  <a:pt x="29744" y="109572"/>
                </a:cubicBezTo>
                <a:cubicBezTo>
                  <a:pt x="29744" y="104876"/>
                  <a:pt x="31309" y="101745"/>
                  <a:pt x="34440" y="98614"/>
                </a:cubicBezTo>
                <a:cubicBezTo>
                  <a:pt x="34440" y="98614"/>
                  <a:pt x="34440" y="98614"/>
                  <a:pt x="34440" y="98614"/>
                </a:cubicBezTo>
                <a:cubicBezTo>
                  <a:pt x="37571" y="95484"/>
                  <a:pt x="40702" y="93918"/>
                  <a:pt x="45398" y="93918"/>
                </a:cubicBezTo>
                <a:close/>
                <a:moveTo>
                  <a:pt x="48529" y="106441"/>
                </a:moveTo>
                <a:cubicBezTo>
                  <a:pt x="48529" y="106441"/>
                  <a:pt x="48529" y="106441"/>
                  <a:pt x="48529" y="106441"/>
                </a:cubicBezTo>
                <a:cubicBezTo>
                  <a:pt x="48529" y="104876"/>
                  <a:pt x="46964" y="104876"/>
                  <a:pt x="45398" y="104876"/>
                </a:cubicBezTo>
                <a:cubicBezTo>
                  <a:pt x="43833" y="104876"/>
                  <a:pt x="42267" y="104876"/>
                  <a:pt x="42267" y="106441"/>
                </a:cubicBezTo>
                <a:cubicBezTo>
                  <a:pt x="42267" y="106441"/>
                  <a:pt x="42267" y="106441"/>
                  <a:pt x="42267" y="106441"/>
                </a:cubicBezTo>
                <a:cubicBezTo>
                  <a:pt x="40702" y="106441"/>
                  <a:pt x="40702" y="108006"/>
                  <a:pt x="40702" y="109572"/>
                </a:cubicBezTo>
                <a:cubicBezTo>
                  <a:pt x="40702" y="111137"/>
                  <a:pt x="40702" y="112702"/>
                  <a:pt x="42267" y="114267"/>
                </a:cubicBezTo>
                <a:cubicBezTo>
                  <a:pt x="42267" y="114267"/>
                  <a:pt x="42267" y="114267"/>
                  <a:pt x="42267" y="114267"/>
                </a:cubicBezTo>
                <a:cubicBezTo>
                  <a:pt x="42267" y="114267"/>
                  <a:pt x="43833" y="114267"/>
                  <a:pt x="45398" y="114267"/>
                </a:cubicBezTo>
                <a:cubicBezTo>
                  <a:pt x="46964" y="114267"/>
                  <a:pt x="48529" y="114267"/>
                  <a:pt x="48529" y="114267"/>
                </a:cubicBezTo>
                <a:cubicBezTo>
                  <a:pt x="48529" y="114267"/>
                  <a:pt x="48529" y="114267"/>
                  <a:pt x="48529" y="114267"/>
                </a:cubicBezTo>
                <a:cubicBezTo>
                  <a:pt x="50094" y="112702"/>
                  <a:pt x="50094" y="111137"/>
                  <a:pt x="50094" y="109572"/>
                </a:cubicBezTo>
                <a:cubicBezTo>
                  <a:pt x="50094" y="108006"/>
                  <a:pt x="50094" y="106441"/>
                  <a:pt x="48529" y="106441"/>
                </a:cubicBezTo>
                <a:cubicBezTo>
                  <a:pt x="48529" y="106441"/>
                  <a:pt x="48529" y="106441"/>
                  <a:pt x="48529" y="106441"/>
                </a:cubicBezTo>
                <a:close/>
                <a:moveTo>
                  <a:pt x="48529" y="173749"/>
                </a:moveTo>
                <a:cubicBezTo>
                  <a:pt x="48529" y="173749"/>
                  <a:pt x="48529" y="173749"/>
                  <a:pt x="48529" y="173749"/>
                </a:cubicBezTo>
                <a:cubicBezTo>
                  <a:pt x="48529" y="172184"/>
                  <a:pt x="46964" y="172184"/>
                  <a:pt x="45398" y="172184"/>
                </a:cubicBezTo>
                <a:cubicBezTo>
                  <a:pt x="43833" y="172184"/>
                  <a:pt x="42267" y="172184"/>
                  <a:pt x="42267" y="173749"/>
                </a:cubicBezTo>
                <a:cubicBezTo>
                  <a:pt x="42267" y="173749"/>
                  <a:pt x="42267" y="173749"/>
                  <a:pt x="42267" y="173749"/>
                </a:cubicBezTo>
                <a:cubicBezTo>
                  <a:pt x="40702" y="173749"/>
                  <a:pt x="40702" y="175314"/>
                  <a:pt x="40702" y="176880"/>
                </a:cubicBezTo>
                <a:cubicBezTo>
                  <a:pt x="40702" y="178445"/>
                  <a:pt x="40702" y="180010"/>
                  <a:pt x="42267" y="180010"/>
                </a:cubicBezTo>
                <a:cubicBezTo>
                  <a:pt x="42267" y="180010"/>
                  <a:pt x="42267" y="180010"/>
                  <a:pt x="42267" y="180010"/>
                </a:cubicBezTo>
                <a:cubicBezTo>
                  <a:pt x="42267" y="181576"/>
                  <a:pt x="43833" y="181576"/>
                  <a:pt x="45398" y="181576"/>
                </a:cubicBezTo>
                <a:cubicBezTo>
                  <a:pt x="46964" y="181576"/>
                  <a:pt x="48529" y="181576"/>
                  <a:pt x="48529" y="180010"/>
                </a:cubicBezTo>
                <a:cubicBezTo>
                  <a:pt x="48529" y="180010"/>
                  <a:pt x="48529" y="180010"/>
                  <a:pt x="48529" y="180010"/>
                </a:cubicBezTo>
                <a:cubicBezTo>
                  <a:pt x="50094" y="180010"/>
                  <a:pt x="50094" y="178445"/>
                  <a:pt x="50094" y="176880"/>
                </a:cubicBezTo>
                <a:cubicBezTo>
                  <a:pt x="50094" y="175314"/>
                  <a:pt x="50094" y="173749"/>
                  <a:pt x="48529" y="173749"/>
                </a:cubicBezTo>
                <a:cubicBezTo>
                  <a:pt x="48529" y="173749"/>
                  <a:pt x="48529" y="173749"/>
                  <a:pt x="48529" y="173749"/>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8" name="PA_椭圆 8"/>
          <p:cNvSpPr>
            <a:spLocks noChangeArrowheads="1"/>
          </p:cNvSpPr>
          <p:nvPr/>
        </p:nvSpPr>
        <p:spPr>
          <a:xfrm>
            <a:off x="6227763" y="2077091"/>
            <a:ext cx="387350" cy="385882"/>
          </a:xfrm>
          <a:prstGeom prst="ellipse">
            <a:avLst/>
          </a:prstGeom>
          <a:solidFill>
            <a:srgbClr val="ECD0CD"/>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9" name="PA_任意多边形 36"/>
          <p:cNvSpPr>
            <a:spLocks noEditPoints="1"/>
          </p:cNvSpPr>
          <p:nvPr/>
        </p:nvSpPr>
        <p:spPr>
          <a:xfrm>
            <a:off x="6308726" y="2158079"/>
            <a:ext cx="225425" cy="223906"/>
          </a:xfrm>
          <a:custGeom>
            <a:rect l="0" t="0" r="r" b="b"/>
            <a:pathLst>
              <a:path w="225425" h="223906">
                <a:moveTo>
                  <a:pt x="103320" y="62196"/>
                </a:moveTo>
                <a:cubicBezTo>
                  <a:pt x="103320" y="57531"/>
                  <a:pt x="108016" y="52867"/>
                  <a:pt x="112713" y="52867"/>
                </a:cubicBezTo>
                <a:cubicBezTo>
                  <a:pt x="117409" y="52867"/>
                  <a:pt x="120540" y="57531"/>
                  <a:pt x="120540" y="62196"/>
                </a:cubicBezTo>
                <a:cubicBezTo>
                  <a:pt x="120540" y="102624"/>
                  <a:pt x="120540" y="102624"/>
                  <a:pt x="120540" y="102624"/>
                </a:cubicBezTo>
                <a:cubicBezTo>
                  <a:pt x="120540" y="108843"/>
                  <a:pt x="117409" y="111953"/>
                  <a:pt x="112713" y="111953"/>
                </a:cubicBezTo>
                <a:cubicBezTo>
                  <a:pt x="108016" y="111953"/>
                  <a:pt x="103320" y="108843"/>
                  <a:pt x="103320" y="102624"/>
                </a:cubicBezTo>
                <a:cubicBezTo>
                  <a:pt x="103320" y="62196"/>
                  <a:pt x="103320" y="62196"/>
                  <a:pt x="103320" y="62196"/>
                </a:cubicBezTo>
                <a:close/>
                <a:moveTo>
                  <a:pt x="112713" y="0"/>
                </a:moveTo>
                <a:cubicBezTo>
                  <a:pt x="112713" y="0"/>
                  <a:pt x="112713" y="0"/>
                  <a:pt x="112713" y="0"/>
                </a:cubicBezTo>
                <a:cubicBezTo>
                  <a:pt x="144022" y="0"/>
                  <a:pt x="172200" y="12439"/>
                  <a:pt x="192551" y="32653"/>
                </a:cubicBezTo>
                <a:cubicBezTo>
                  <a:pt x="192551" y="32653"/>
                  <a:pt x="192551" y="32653"/>
                  <a:pt x="192551" y="32653"/>
                </a:cubicBezTo>
                <a:cubicBezTo>
                  <a:pt x="192551" y="32653"/>
                  <a:pt x="192551" y="32653"/>
                  <a:pt x="192551" y="32653"/>
                </a:cubicBezTo>
                <a:cubicBezTo>
                  <a:pt x="212901" y="52867"/>
                  <a:pt x="225425" y="80855"/>
                  <a:pt x="225425" y="111953"/>
                </a:cubicBezTo>
                <a:cubicBezTo>
                  <a:pt x="225425" y="143051"/>
                  <a:pt x="212901" y="171039"/>
                  <a:pt x="192551" y="191253"/>
                </a:cubicBezTo>
                <a:cubicBezTo>
                  <a:pt x="192551" y="191253"/>
                  <a:pt x="192551" y="191253"/>
                  <a:pt x="192551" y="191253"/>
                </a:cubicBezTo>
                <a:cubicBezTo>
                  <a:pt x="192551" y="191253"/>
                  <a:pt x="192551" y="191253"/>
                  <a:pt x="192551" y="191253"/>
                </a:cubicBezTo>
                <a:cubicBezTo>
                  <a:pt x="192551" y="191253"/>
                  <a:pt x="192551" y="191253"/>
                  <a:pt x="192551" y="191253"/>
                </a:cubicBezTo>
                <a:cubicBezTo>
                  <a:pt x="172200" y="211467"/>
                  <a:pt x="144022" y="223906"/>
                  <a:pt x="112713" y="223906"/>
                </a:cubicBezTo>
                <a:cubicBezTo>
                  <a:pt x="81403" y="223906"/>
                  <a:pt x="53225" y="211467"/>
                  <a:pt x="32874" y="191253"/>
                </a:cubicBezTo>
                <a:cubicBezTo>
                  <a:pt x="32874" y="191253"/>
                  <a:pt x="32874" y="191253"/>
                  <a:pt x="32874" y="191253"/>
                </a:cubicBezTo>
                <a:cubicBezTo>
                  <a:pt x="12524" y="171039"/>
                  <a:pt x="0" y="143051"/>
                  <a:pt x="0" y="111953"/>
                </a:cubicBezTo>
                <a:cubicBezTo>
                  <a:pt x="0" y="80855"/>
                  <a:pt x="12524" y="52867"/>
                  <a:pt x="32874" y="32653"/>
                </a:cubicBezTo>
                <a:cubicBezTo>
                  <a:pt x="32874" y="32653"/>
                  <a:pt x="32874" y="32653"/>
                  <a:pt x="32874" y="32653"/>
                </a:cubicBezTo>
                <a:cubicBezTo>
                  <a:pt x="32874" y="32653"/>
                  <a:pt x="32874" y="32653"/>
                  <a:pt x="32874" y="32653"/>
                </a:cubicBezTo>
                <a:cubicBezTo>
                  <a:pt x="53225" y="12439"/>
                  <a:pt x="81403" y="0"/>
                  <a:pt x="112713" y="0"/>
                </a:cubicBezTo>
                <a:close/>
                <a:moveTo>
                  <a:pt x="180027" y="45092"/>
                </a:moveTo>
                <a:cubicBezTo>
                  <a:pt x="180027" y="45092"/>
                  <a:pt x="180027" y="45092"/>
                  <a:pt x="180027" y="45092"/>
                </a:cubicBezTo>
                <a:cubicBezTo>
                  <a:pt x="162807" y="27988"/>
                  <a:pt x="139325" y="17104"/>
                  <a:pt x="112713" y="17104"/>
                </a:cubicBezTo>
                <a:cubicBezTo>
                  <a:pt x="86100" y="17104"/>
                  <a:pt x="62618" y="27988"/>
                  <a:pt x="45398" y="45092"/>
                </a:cubicBezTo>
                <a:cubicBezTo>
                  <a:pt x="45398" y="45092"/>
                  <a:pt x="45398" y="45092"/>
                  <a:pt x="45398" y="45092"/>
                </a:cubicBezTo>
                <a:cubicBezTo>
                  <a:pt x="28178" y="62196"/>
                  <a:pt x="17220" y="85520"/>
                  <a:pt x="17220" y="111953"/>
                </a:cubicBezTo>
                <a:cubicBezTo>
                  <a:pt x="17220" y="138386"/>
                  <a:pt x="28178" y="161710"/>
                  <a:pt x="45398" y="178814"/>
                </a:cubicBezTo>
                <a:cubicBezTo>
                  <a:pt x="45398" y="178814"/>
                  <a:pt x="45398" y="178814"/>
                  <a:pt x="45398" y="178814"/>
                </a:cubicBezTo>
                <a:cubicBezTo>
                  <a:pt x="62618" y="195918"/>
                  <a:pt x="86100" y="206802"/>
                  <a:pt x="112713" y="206802"/>
                </a:cubicBezTo>
                <a:cubicBezTo>
                  <a:pt x="139325" y="206802"/>
                  <a:pt x="162807" y="195918"/>
                  <a:pt x="180027" y="178814"/>
                </a:cubicBezTo>
                <a:cubicBezTo>
                  <a:pt x="180027" y="178814"/>
                  <a:pt x="180027" y="178814"/>
                  <a:pt x="180027" y="178814"/>
                </a:cubicBezTo>
                <a:cubicBezTo>
                  <a:pt x="197247" y="161710"/>
                  <a:pt x="208205" y="138386"/>
                  <a:pt x="208205" y="111953"/>
                </a:cubicBezTo>
                <a:cubicBezTo>
                  <a:pt x="208205" y="85520"/>
                  <a:pt x="197247" y="62196"/>
                  <a:pt x="180027" y="45092"/>
                </a:cubicBezTo>
                <a:cubicBezTo>
                  <a:pt x="180027" y="45092"/>
                  <a:pt x="180027" y="45092"/>
                  <a:pt x="180027" y="45092"/>
                </a:cubicBezTo>
                <a:close/>
                <a:moveTo>
                  <a:pt x="142456" y="82410"/>
                </a:moveTo>
                <a:cubicBezTo>
                  <a:pt x="142456" y="82410"/>
                  <a:pt x="142456" y="82410"/>
                  <a:pt x="142456" y="82410"/>
                </a:cubicBezTo>
                <a:cubicBezTo>
                  <a:pt x="139325" y="79300"/>
                  <a:pt x="139325" y="73080"/>
                  <a:pt x="142456" y="69971"/>
                </a:cubicBezTo>
                <a:cubicBezTo>
                  <a:pt x="145587" y="66861"/>
                  <a:pt x="151849" y="66861"/>
                  <a:pt x="154980" y="69971"/>
                </a:cubicBezTo>
                <a:cubicBezTo>
                  <a:pt x="156545" y="73080"/>
                  <a:pt x="159676" y="76190"/>
                  <a:pt x="161241" y="79300"/>
                </a:cubicBezTo>
                <a:cubicBezTo>
                  <a:pt x="164372" y="82410"/>
                  <a:pt x="165938" y="85520"/>
                  <a:pt x="167503" y="88629"/>
                </a:cubicBezTo>
                <a:cubicBezTo>
                  <a:pt x="169069" y="93294"/>
                  <a:pt x="170634" y="96404"/>
                  <a:pt x="170634" y="101069"/>
                </a:cubicBezTo>
                <a:cubicBezTo>
                  <a:pt x="172200" y="104178"/>
                  <a:pt x="172200" y="108843"/>
                  <a:pt x="172200" y="111953"/>
                </a:cubicBezTo>
                <a:cubicBezTo>
                  <a:pt x="172200" y="116618"/>
                  <a:pt x="172200" y="119728"/>
                  <a:pt x="170634" y="124392"/>
                </a:cubicBezTo>
                <a:cubicBezTo>
                  <a:pt x="170634" y="127502"/>
                  <a:pt x="169069" y="132167"/>
                  <a:pt x="167503" y="135277"/>
                </a:cubicBezTo>
                <a:cubicBezTo>
                  <a:pt x="165938" y="138386"/>
                  <a:pt x="164372" y="141496"/>
                  <a:pt x="161241" y="144606"/>
                </a:cubicBezTo>
                <a:cubicBezTo>
                  <a:pt x="159676" y="147716"/>
                  <a:pt x="156545" y="150826"/>
                  <a:pt x="154980" y="153935"/>
                </a:cubicBezTo>
                <a:cubicBezTo>
                  <a:pt x="151849" y="157045"/>
                  <a:pt x="148718" y="158600"/>
                  <a:pt x="145587" y="161710"/>
                </a:cubicBezTo>
                <a:cubicBezTo>
                  <a:pt x="142456" y="163265"/>
                  <a:pt x="139325" y="164820"/>
                  <a:pt x="136194" y="166375"/>
                </a:cubicBezTo>
                <a:cubicBezTo>
                  <a:pt x="131498" y="167930"/>
                  <a:pt x="128367" y="169484"/>
                  <a:pt x="123671" y="169484"/>
                </a:cubicBezTo>
                <a:cubicBezTo>
                  <a:pt x="120540" y="171039"/>
                  <a:pt x="115843" y="171039"/>
                  <a:pt x="112713" y="171039"/>
                </a:cubicBezTo>
                <a:cubicBezTo>
                  <a:pt x="108016" y="171039"/>
                  <a:pt x="104885" y="171039"/>
                  <a:pt x="100189" y="169484"/>
                </a:cubicBezTo>
                <a:cubicBezTo>
                  <a:pt x="97058" y="169484"/>
                  <a:pt x="92362" y="167930"/>
                  <a:pt x="89231" y="166375"/>
                </a:cubicBezTo>
                <a:cubicBezTo>
                  <a:pt x="86100" y="164820"/>
                  <a:pt x="82969" y="163265"/>
                  <a:pt x="79838" y="161710"/>
                </a:cubicBezTo>
                <a:cubicBezTo>
                  <a:pt x="76707" y="158600"/>
                  <a:pt x="73576" y="157045"/>
                  <a:pt x="70445" y="153935"/>
                </a:cubicBezTo>
                <a:cubicBezTo>
                  <a:pt x="67314" y="150826"/>
                  <a:pt x="65749" y="147716"/>
                  <a:pt x="62618" y="144606"/>
                </a:cubicBezTo>
                <a:cubicBezTo>
                  <a:pt x="61053" y="141496"/>
                  <a:pt x="59487" y="138386"/>
                  <a:pt x="57922" y="135277"/>
                </a:cubicBezTo>
                <a:cubicBezTo>
                  <a:pt x="56356" y="132167"/>
                  <a:pt x="54791" y="127502"/>
                  <a:pt x="54791" y="124392"/>
                </a:cubicBezTo>
                <a:cubicBezTo>
                  <a:pt x="53225" y="119728"/>
                  <a:pt x="53225" y="116618"/>
                  <a:pt x="53225" y="111953"/>
                </a:cubicBezTo>
                <a:cubicBezTo>
                  <a:pt x="53225" y="108843"/>
                  <a:pt x="53225" y="104178"/>
                  <a:pt x="54791" y="101069"/>
                </a:cubicBezTo>
                <a:cubicBezTo>
                  <a:pt x="54791" y="96404"/>
                  <a:pt x="56356" y="93294"/>
                  <a:pt x="57922" y="88629"/>
                </a:cubicBezTo>
                <a:cubicBezTo>
                  <a:pt x="59487" y="85520"/>
                  <a:pt x="61053" y="82410"/>
                  <a:pt x="62618" y="79300"/>
                </a:cubicBezTo>
                <a:cubicBezTo>
                  <a:pt x="65749" y="76190"/>
                  <a:pt x="67314" y="73080"/>
                  <a:pt x="70445" y="69971"/>
                </a:cubicBezTo>
                <a:cubicBezTo>
                  <a:pt x="73576" y="66861"/>
                  <a:pt x="79838" y="66861"/>
                  <a:pt x="82969" y="69971"/>
                </a:cubicBezTo>
                <a:cubicBezTo>
                  <a:pt x="86100" y="73080"/>
                  <a:pt x="86100" y="79300"/>
                  <a:pt x="82969" y="82410"/>
                </a:cubicBezTo>
                <a:cubicBezTo>
                  <a:pt x="81403" y="83965"/>
                  <a:pt x="79838" y="87075"/>
                  <a:pt x="78273" y="88629"/>
                </a:cubicBezTo>
                <a:cubicBezTo>
                  <a:pt x="76707" y="91739"/>
                  <a:pt x="75142" y="93294"/>
                  <a:pt x="73576" y="96404"/>
                </a:cubicBezTo>
                <a:cubicBezTo>
                  <a:pt x="72011" y="97959"/>
                  <a:pt x="72011" y="101069"/>
                  <a:pt x="72011" y="104178"/>
                </a:cubicBezTo>
                <a:cubicBezTo>
                  <a:pt x="70445" y="105733"/>
                  <a:pt x="70445" y="108843"/>
                  <a:pt x="70445" y="111953"/>
                </a:cubicBezTo>
                <a:cubicBezTo>
                  <a:pt x="70445" y="115063"/>
                  <a:pt x="70445" y="118173"/>
                  <a:pt x="72011" y="121282"/>
                </a:cubicBezTo>
                <a:cubicBezTo>
                  <a:pt x="72011" y="122837"/>
                  <a:pt x="72011" y="125947"/>
                  <a:pt x="73576" y="129057"/>
                </a:cubicBezTo>
                <a:cubicBezTo>
                  <a:pt x="75142" y="130612"/>
                  <a:pt x="76707" y="133722"/>
                  <a:pt x="78273" y="135277"/>
                </a:cubicBezTo>
                <a:cubicBezTo>
                  <a:pt x="79838" y="138386"/>
                  <a:pt x="81403" y="139941"/>
                  <a:pt x="82969" y="141496"/>
                </a:cubicBezTo>
                <a:cubicBezTo>
                  <a:pt x="84534" y="143051"/>
                  <a:pt x="86100" y="144606"/>
                  <a:pt x="89231" y="146161"/>
                </a:cubicBezTo>
                <a:cubicBezTo>
                  <a:pt x="90796" y="147716"/>
                  <a:pt x="93927" y="149271"/>
                  <a:pt x="95493" y="150826"/>
                </a:cubicBezTo>
                <a:cubicBezTo>
                  <a:pt x="98623" y="152380"/>
                  <a:pt x="101754" y="152380"/>
                  <a:pt x="103320" y="153935"/>
                </a:cubicBezTo>
                <a:cubicBezTo>
                  <a:pt x="106451" y="153935"/>
                  <a:pt x="109582" y="153935"/>
                  <a:pt x="112713" y="153935"/>
                </a:cubicBezTo>
                <a:cubicBezTo>
                  <a:pt x="115843" y="153935"/>
                  <a:pt x="118974" y="153935"/>
                  <a:pt x="120540" y="153935"/>
                </a:cubicBezTo>
                <a:cubicBezTo>
                  <a:pt x="123671" y="152380"/>
                  <a:pt x="126802" y="152380"/>
                  <a:pt x="128367" y="150826"/>
                </a:cubicBezTo>
                <a:cubicBezTo>
                  <a:pt x="131498" y="149271"/>
                  <a:pt x="133063" y="147716"/>
                  <a:pt x="136194" y="146161"/>
                </a:cubicBezTo>
                <a:cubicBezTo>
                  <a:pt x="137760" y="144606"/>
                  <a:pt x="140891" y="143051"/>
                  <a:pt x="142456" y="141496"/>
                </a:cubicBezTo>
                <a:cubicBezTo>
                  <a:pt x="144022" y="139941"/>
                  <a:pt x="145587" y="138386"/>
                  <a:pt x="147152" y="135277"/>
                </a:cubicBezTo>
                <a:cubicBezTo>
                  <a:pt x="148718" y="133722"/>
                  <a:pt x="150283" y="130612"/>
                  <a:pt x="151849" y="129057"/>
                </a:cubicBezTo>
                <a:cubicBezTo>
                  <a:pt x="151849" y="125947"/>
                  <a:pt x="153414" y="122837"/>
                  <a:pt x="153414" y="121282"/>
                </a:cubicBezTo>
                <a:cubicBezTo>
                  <a:pt x="154980" y="118173"/>
                  <a:pt x="154980" y="115063"/>
                  <a:pt x="154980" y="111953"/>
                </a:cubicBezTo>
                <a:cubicBezTo>
                  <a:pt x="154980" y="108843"/>
                  <a:pt x="154980" y="105733"/>
                  <a:pt x="153414" y="104178"/>
                </a:cubicBezTo>
                <a:cubicBezTo>
                  <a:pt x="153414" y="101069"/>
                  <a:pt x="151849" y="97959"/>
                  <a:pt x="151849" y="96404"/>
                </a:cubicBezTo>
                <a:cubicBezTo>
                  <a:pt x="150283" y="93294"/>
                  <a:pt x="148718" y="91739"/>
                  <a:pt x="147152" y="88629"/>
                </a:cubicBezTo>
                <a:cubicBezTo>
                  <a:pt x="145587" y="87075"/>
                  <a:pt x="144022" y="83965"/>
                  <a:pt x="142456" y="82410"/>
                </a:cubicBezTo>
                <a:close/>
              </a:path>
            </a:pathLst>
          </a:custGeom>
          <a:solidFill>
            <a:srgbClr val="FFFFFF"/>
          </a:solidFill>
          <a:ln>
            <a:noFill/>
          </a:ln>
        </p:spPr>
        <p:txBody>
          <a:bodyPr/>
          <a:lstStyle/>
          <a:p>
            <a:endParaRPr lang="zh-CN">
              <a:latin typeface="Noto Sans S Chinese Medium"/>
              <a:ea typeface="Noto Sans S Chinese Medium"/>
            </a:endParaRPr>
          </a:p>
        </p:txBody>
      </p:sp>
      <p:grpSp>
        <p:nvGrpSpPr>
          <p:cNvPr id="10" name="PA_淘宝店chenying0907 54"/>
          <p:cNvGrpSpPr/>
          <p:nvPr/>
        </p:nvGrpSpPr>
        <p:grpSpPr>
          <a:xfrm>
            <a:off x="4470400" y="1996104"/>
            <a:ext cx="1492250" cy="2234301"/>
            <a:chOff x="2816" y="1206"/>
            <a:chExt cx="940" cy="1407"/>
          </a:xfrm>
        </p:grpSpPr>
        <p:sp>
          <p:nvSpPr>
            <p:cNvPr id="11" name="淘宝店chenying0907 12"/>
            <p:cNvSpPr>
              <a:spLocks noEditPoints="1"/>
            </p:cNvSpPr>
            <p:nvPr/>
          </p:nvSpPr>
          <p:spPr>
            <a:xfrm>
              <a:off x="2816" y="1501"/>
              <a:ext cx="940" cy="1112"/>
            </a:xfrm>
            <a:custGeom>
              <a:rect l="0" t="0" r="r" b="b"/>
              <a:pathLst>
                <a:path w="940" h="1112">
                  <a:moveTo>
                    <a:pt x="819" y="1112"/>
                  </a:moveTo>
                  <a:cubicBezTo>
                    <a:pt x="114" y="1112"/>
                    <a:pt x="114" y="1112"/>
                    <a:pt x="114" y="1112"/>
                  </a:cubicBezTo>
                  <a:cubicBezTo>
                    <a:pt x="56" y="1112"/>
                    <a:pt x="29" y="1083"/>
                    <a:pt x="20" y="1064"/>
                  </a:cubicBezTo>
                  <a:cubicBezTo>
                    <a:pt x="0" y="1029"/>
                    <a:pt x="5" y="986"/>
                    <a:pt x="19" y="963"/>
                  </a:cubicBezTo>
                  <a:cubicBezTo>
                    <a:pt x="23" y="955"/>
                    <a:pt x="41" y="926"/>
                    <a:pt x="76" y="873"/>
                  </a:cubicBezTo>
                  <a:cubicBezTo>
                    <a:pt x="106" y="826"/>
                    <a:pt x="150" y="758"/>
                    <a:pt x="206" y="673"/>
                  </a:cubicBezTo>
                  <a:cubicBezTo>
                    <a:pt x="264" y="584"/>
                    <a:pt x="318" y="501"/>
                    <a:pt x="333" y="478"/>
                  </a:cubicBezTo>
                  <a:cubicBezTo>
                    <a:pt x="333" y="116"/>
                    <a:pt x="333" y="116"/>
                    <a:pt x="333" y="116"/>
                  </a:cubicBezTo>
                  <a:cubicBezTo>
                    <a:pt x="311" y="106"/>
                    <a:pt x="297" y="85"/>
                    <a:pt x="297" y="60"/>
                  </a:cubicBezTo>
                  <a:cubicBezTo>
                    <a:pt x="297" y="27"/>
                    <a:pt x="324" y="0"/>
                    <a:pt x="358" y="0"/>
                  </a:cubicBezTo>
                  <a:cubicBezTo>
                    <a:pt x="575" y="0"/>
                    <a:pt x="575" y="0"/>
                    <a:pt x="575" y="0"/>
                  </a:cubicBezTo>
                  <a:cubicBezTo>
                    <a:pt x="608" y="0"/>
                    <a:pt x="635" y="27"/>
                    <a:pt x="635" y="60"/>
                  </a:cubicBezTo>
                  <a:cubicBezTo>
                    <a:pt x="635" y="85"/>
                    <a:pt x="620" y="106"/>
                    <a:pt x="599" y="116"/>
                  </a:cubicBezTo>
                  <a:cubicBezTo>
                    <a:pt x="599" y="478"/>
                    <a:pt x="599" y="478"/>
                    <a:pt x="599" y="478"/>
                  </a:cubicBezTo>
                  <a:cubicBezTo>
                    <a:pt x="614" y="501"/>
                    <a:pt x="669" y="584"/>
                    <a:pt x="728" y="673"/>
                  </a:cubicBezTo>
                  <a:cubicBezTo>
                    <a:pt x="783" y="757"/>
                    <a:pt x="827" y="825"/>
                    <a:pt x="859" y="873"/>
                  </a:cubicBezTo>
                  <a:cubicBezTo>
                    <a:pt x="884" y="913"/>
                    <a:pt x="902" y="939"/>
                    <a:pt x="911" y="953"/>
                  </a:cubicBezTo>
                  <a:cubicBezTo>
                    <a:pt x="940" y="1002"/>
                    <a:pt x="928" y="1039"/>
                    <a:pt x="918" y="1057"/>
                  </a:cubicBezTo>
                  <a:cubicBezTo>
                    <a:pt x="898" y="1093"/>
                    <a:pt x="853" y="1112"/>
                    <a:pt x="819" y="1112"/>
                  </a:cubicBezTo>
                  <a:close/>
                  <a:moveTo>
                    <a:pt x="358" y="49"/>
                  </a:moveTo>
                  <a:cubicBezTo>
                    <a:pt x="351" y="49"/>
                    <a:pt x="346" y="54"/>
                    <a:pt x="346" y="60"/>
                  </a:cubicBezTo>
                  <a:cubicBezTo>
                    <a:pt x="346" y="67"/>
                    <a:pt x="351" y="72"/>
                    <a:pt x="358" y="72"/>
                  </a:cubicBezTo>
                  <a:cubicBezTo>
                    <a:pt x="382" y="72"/>
                    <a:pt x="382" y="72"/>
                    <a:pt x="382" y="72"/>
                  </a:cubicBezTo>
                  <a:cubicBezTo>
                    <a:pt x="382" y="493"/>
                    <a:pt x="382" y="493"/>
                    <a:pt x="382" y="493"/>
                  </a:cubicBezTo>
                  <a:cubicBezTo>
                    <a:pt x="378" y="500"/>
                    <a:pt x="378" y="500"/>
                    <a:pt x="378" y="500"/>
                  </a:cubicBezTo>
                  <a:cubicBezTo>
                    <a:pt x="378" y="500"/>
                    <a:pt x="316" y="594"/>
                    <a:pt x="248" y="700"/>
                  </a:cubicBezTo>
                  <a:cubicBezTo>
                    <a:pt x="192" y="785"/>
                    <a:pt x="147" y="853"/>
                    <a:pt x="117" y="901"/>
                  </a:cubicBezTo>
                  <a:cubicBezTo>
                    <a:pt x="76" y="965"/>
                    <a:pt x="64" y="983"/>
                    <a:pt x="61" y="987"/>
                  </a:cubicBezTo>
                  <a:cubicBezTo>
                    <a:pt x="55" y="997"/>
                    <a:pt x="52" y="1022"/>
                    <a:pt x="62" y="1039"/>
                  </a:cubicBezTo>
                  <a:cubicBezTo>
                    <a:pt x="71" y="1055"/>
                    <a:pt x="88" y="1063"/>
                    <a:pt x="114" y="1063"/>
                  </a:cubicBezTo>
                  <a:cubicBezTo>
                    <a:pt x="819" y="1063"/>
                    <a:pt x="819" y="1063"/>
                    <a:pt x="819" y="1063"/>
                  </a:cubicBezTo>
                  <a:cubicBezTo>
                    <a:pt x="838" y="1063"/>
                    <a:pt x="864" y="1051"/>
                    <a:pt x="875" y="1032"/>
                  </a:cubicBezTo>
                  <a:cubicBezTo>
                    <a:pt x="883" y="1018"/>
                    <a:pt x="881" y="1000"/>
                    <a:pt x="868" y="979"/>
                  </a:cubicBezTo>
                  <a:cubicBezTo>
                    <a:pt x="859" y="965"/>
                    <a:pt x="843" y="938"/>
                    <a:pt x="818" y="901"/>
                  </a:cubicBezTo>
                  <a:cubicBezTo>
                    <a:pt x="786" y="852"/>
                    <a:pt x="742" y="784"/>
                    <a:pt x="687" y="700"/>
                  </a:cubicBezTo>
                  <a:cubicBezTo>
                    <a:pt x="617" y="595"/>
                    <a:pt x="554" y="501"/>
                    <a:pt x="554" y="500"/>
                  </a:cubicBezTo>
                  <a:cubicBezTo>
                    <a:pt x="549" y="493"/>
                    <a:pt x="549" y="493"/>
                    <a:pt x="549" y="493"/>
                  </a:cubicBezTo>
                  <a:cubicBezTo>
                    <a:pt x="549" y="72"/>
                    <a:pt x="549" y="72"/>
                    <a:pt x="549" y="72"/>
                  </a:cubicBezTo>
                  <a:cubicBezTo>
                    <a:pt x="575" y="72"/>
                    <a:pt x="575" y="72"/>
                    <a:pt x="575" y="72"/>
                  </a:cubicBezTo>
                  <a:cubicBezTo>
                    <a:pt x="581" y="72"/>
                    <a:pt x="585" y="67"/>
                    <a:pt x="585" y="60"/>
                  </a:cubicBezTo>
                  <a:cubicBezTo>
                    <a:pt x="585" y="54"/>
                    <a:pt x="581" y="49"/>
                    <a:pt x="575" y="49"/>
                  </a:cubicBezTo>
                  <a:lnTo>
                    <a:pt x="358" y="49"/>
                  </a:lnTo>
                  <a:close/>
                </a:path>
              </a:pathLst>
            </a:custGeom>
            <a:solidFill>
              <a:schemeClr val="bg1">
                <a:lumMod val="85000"/>
              </a:schemeClr>
            </a:solidFill>
            <a:ln>
              <a:noFill/>
            </a:ln>
          </p:spPr>
          <p:txBody>
            <a:bodyPr/>
            <a:lstStyle/>
            <a:p>
              <a:endParaRPr lang="zh-CN">
                <a:latin typeface="Noto Sans S Chinese Medium"/>
                <a:ea typeface="Noto Sans S Chinese Medium"/>
              </a:endParaRPr>
            </a:p>
          </p:txBody>
        </p:sp>
        <p:sp>
          <p:nvSpPr>
            <p:cNvPr id="12" name="淘宝店chenying0907 13"/>
            <p:cNvSpPr/>
            <p:nvPr/>
          </p:nvSpPr>
          <p:spPr>
            <a:xfrm>
              <a:off x="3137" y="1525"/>
              <a:ext cx="289" cy="462"/>
            </a:xfrm>
            <a:custGeom>
              <a:rect l="0" t="0" r="r" b="b"/>
              <a:pathLst>
                <a:path w="289" h="462">
                  <a:moveTo>
                    <a:pt x="254" y="0"/>
                  </a:moveTo>
                  <a:cubicBezTo>
                    <a:pt x="36" y="0"/>
                    <a:pt x="36" y="0"/>
                    <a:pt x="36" y="0"/>
                  </a:cubicBezTo>
                  <a:cubicBezTo>
                    <a:pt x="16" y="0"/>
                    <a:pt x="0" y="16"/>
                    <a:pt x="0" y="35"/>
                  </a:cubicBezTo>
                  <a:cubicBezTo>
                    <a:pt x="0" y="56"/>
                    <a:pt x="16" y="72"/>
                    <a:pt x="36" y="72"/>
                  </a:cubicBezTo>
                  <a:cubicBezTo>
                    <a:pt x="36" y="462"/>
                    <a:pt x="36" y="462"/>
                    <a:pt x="36" y="462"/>
                  </a:cubicBezTo>
                  <a:cubicBezTo>
                    <a:pt x="254" y="462"/>
                    <a:pt x="254" y="462"/>
                    <a:pt x="254" y="462"/>
                  </a:cubicBezTo>
                  <a:cubicBezTo>
                    <a:pt x="254" y="72"/>
                    <a:pt x="254" y="72"/>
                    <a:pt x="254" y="72"/>
                  </a:cubicBezTo>
                  <a:cubicBezTo>
                    <a:pt x="273" y="72"/>
                    <a:pt x="289" y="56"/>
                    <a:pt x="289" y="35"/>
                  </a:cubicBezTo>
                  <a:cubicBezTo>
                    <a:pt x="289" y="16"/>
                    <a:pt x="273" y="0"/>
                    <a:pt x="254" y="0"/>
                  </a:cubicBezTo>
                  <a:close/>
                </a:path>
              </a:pathLst>
            </a:custGeom>
            <a:solidFill>
              <a:schemeClr val="bg1"/>
            </a:solidFill>
            <a:ln>
              <a:noFill/>
            </a:ln>
          </p:spPr>
          <p:txBody>
            <a:bodyPr/>
            <a:lstStyle/>
            <a:p>
              <a:endParaRPr lang="zh-CN">
                <a:latin typeface="Noto Sans S Chinese Medium"/>
                <a:ea typeface="Noto Sans S Chinese Medium"/>
              </a:endParaRPr>
            </a:p>
          </p:txBody>
        </p:sp>
        <p:sp>
          <p:nvSpPr>
            <p:cNvPr id="13" name="淘宝店chenying0907 14"/>
            <p:cNvSpPr/>
            <p:nvPr/>
          </p:nvSpPr>
          <p:spPr>
            <a:xfrm>
              <a:off x="3043" y="1987"/>
              <a:ext cx="480" cy="201"/>
            </a:xfrm>
            <a:custGeom>
              <a:rect l="0" t="0" r="r" b="b"/>
              <a:pathLst>
                <a:path w="480" h="201">
                  <a:moveTo>
                    <a:pt x="480" y="201"/>
                  </a:moveTo>
                  <a:cubicBezTo>
                    <a:pt x="409" y="95"/>
                    <a:pt x="347" y="0"/>
                    <a:pt x="347" y="0"/>
                  </a:cubicBezTo>
                  <a:cubicBezTo>
                    <a:pt x="131" y="0"/>
                    <a:pt x="131" y="0"/>
                    <a:pt x="131" y="0"/>
                  </a:cubicBezTo>
                  <a:cubicBezTo>
                    <a:pt x="131" y="0"/>
                    <a:pt x="69" y="95"/>
                    <a:pt x="0" y="201"/>
                  </a:cubicBezTo>
                  <a:lnTo>
                    <a:pt x="480" y="201"/>
                  </a:lnTo>
                  <a:close/>
                </a:path>
              </a:pathLst>
            </a:custGeom>
            <a:solidFill>
              <a:srgbClr val="ECD0CD"/>
            </a:solidFill>
            <a:ln>
              <a:noFill/>
            </a:ln>
          </p:spPr>
          <p:txBody>
            <a:bodyPr/>
            <a:lstStyle/>
            <a:p>
              <a:endParaRPr lang="zh-CN">
                <a:latin typeface="Noto Sans S Chinese Medium"/>
                <a:ea typeface="Noto Sans S Chinese Medium"/>
              </a:endParaRPr>
            </a:p>
          </p:txBody>
        </p:sp>
        <p:sp>
          <p:nvSpPr>
            <p:cNvPr id="14" name="淘宝店chenying0907 15"/>
            <p:cNvSpPr/>
            <p:nvPr/>
          </p:nvSpPr>
          <p:spPr>
            <a:xfrm>
              <a:off x="2912" y="2188"/>
              <a:ext cx="743" cy="200"/>
            </a:xfrm>
            <a:custGeom>
              <a:rect l="0" t="0" r="r" b="b"/>
              <a:pathLst>
                <a:path w="743" h="200">
                  <a:moveTo>
                    <a:pt x="0" y="200"/>
                  </a:moveTo>
                  <a:cubicBezTo>
                    <a:pt x="743" y="200"/>
                    <a:pt x="743" y="200"/>
                    <a:pt x="743" y="200"/>
                  </a:cubicBezTo>
                  <a:cubicBezTo>
                    <a:pt x="706" y="144"/>
                    <a:pt x="657" y="70"/>
                    <a:pt x="611" y="0"/>
                  </a:cubicBezTo>
                  <a:cubicBezTo>
                    <a:pt x="131" y="0"/>
                    <a:pt x="131" y="0"/>
                    <a:pt x="131" y="0"/>
                  </a:cubicBezTo>
                  <a:cubicBezTo>
                    <a:pt x="85" y="70"/>
                    <a:pt x="36" y="144"/>
                    <a:pt x="0" y="200"/>
                  </a:cubicBezTo>
                  <a:close/>
                </a:path>
              </a:pathLst>
            </a:custGeom>
            <a:solidFill>
              <a:srgbClr val="DCACA5"/>
            </a:solidFill>
            <a:ln>
              <a:noFill/>
            </a:ln>
          </p:spPr>
          <p:txBody>
            <a:bodyPr/>
            <a:lstStyle/>
            <a:p>
              <a:endParaRPr lang="zh-CN">
                <a:latin typeface="Noto Sans S Chinese Medium"/>
                <a:ea typeface="Noto Sans S Chinese Medium"/>
              </a:endParaRPr>
            </a:p>
          </p:txBody>
        </p:sp>
        <p:sp>
          <p:nvSpPr>
            <p:cNvPr id="15" name="淘宝店chenying0907 16"/>
            <p:cNvSpPr/>
            <p:nvPr/>
          </p:nvSpPr>
          <p:spPr>
            <a:xfrm>
              <a:off x="2839" y="2388"/>
              <a:ext cx="913" cy="200"/>
            </a:xfrm>
            <a:custGeom>
              <a:rect l="0" t="0" r="r" b="b"/>
              <a:pathLst>
                <a:path w="913" h="200">
                  <a:moveTo>
                    <a:pt x="866" y="78"/>
                  </a:moveTo>
                  <a:cubicBezTo>
                    <a:pt x="857" y="64"/>
                    <a:pt x="838" y="35"/>
                    <a:pt x="816" y="0"/>
                  </a:cubicBezTo>
                  <a:cubicBezTo>
                    <a:pt x="74" y="0"/>
                    <a:pt x="74" y="0"/>
                    <a:pt x="74" y="0"/>
                  </a:cubicBezTo>
                  <a:cubicBezTo>
                    <a:pt x="43" y="47"/>
                    <a:pt x="22" y="80"/>
                    <a:pt x="17" y="87"/>
                  </a:cubicBezTo>
                  <a:cubicBezTo>
                    <a:pt x="0" y="118"/>
                    <a:pt x="1" y="200"/>
                    <a:pt x="91" y="200"/>
                  </a:cubicBezTo>
                  <a:cubicBezTo>
                    <a:pt x="183" y="200"/>
                    <a:pt x="752" y="200"/>
                    <a:pt x="796" y="200"/>
                  </a:cubicBezTo>
                  <a:cubicBezTo>
                    <a:pt x="841" y="200"/>
                    <a:pt x="913" y="156"/>
                    <a:pt x="866" y="78"/>
                  </a:cubicBezTo>
                  <a:close/>
                </a:path>
              </a:pathLst>
            </a:custGeom>
            <a:solidFill>
              <a:srgbClr val="957F7C"/>
            </a:solidFill>
            <a:ln>
              <a:noFill/>
            </a:ln>
          </p:spPr>
          <p:txBody>
            <a:bodyPr/>
            <a:lstStyle/>
            <a:p>
              <a:endParaRPr lang="zh-CN">
                <a:latin typeface="Noto Sans S Chinese Medium"/>
                <a:ea typeface="Noto Sans S Chinese Medium"/>
              </a:endParaRPr>
            </a:p>
          </p:txBody>
        </p:sp>
        <p:sp>
          <p:nvSpPr>
            <p:cNvPr id="16" name="Oval 17"/>
            <p:cNvSpPr>
              <a:spLocks noChangeArrowheads="1"/>
            </p:cNvSpPr>
            <p:nvPr/>
          </p:nvSpPr>
          <p:spPr>
            <a:xfrm>
              <a:off x="3275" y="1682"/>
              <a:ext cx="70" cy="69"/>
            </a:xfrm>
            <a:prstGeom prst="ellipse">
              <a:avLst/>
            </a:prstGeom>
            <a:solidFill>
              <a:srgbClr val="73635B"/>
            </a:solidFill>
            <a:ln>
              <a:noFill/>
            </a:ln>
          </p:spPr>
          <p:txBody>
            <a:bodyPr/>
            <a:lstStyle/>
            <a:p>
              <a:endParaRPr lang="zh-CN">
                <a:latin typeface="Noto Sans S Chinese Medium"/>
                <a:ea typeface="Noto Sans S Chinese Medium"/>
              </a:endParaRPr>
            </a:p>
          </p:txBody>
        </p:sp>
        <p:sp>
          <p:nvSpPr>
            <p:cNvPr id="17" name="Oval 18"/>
            <p:cNvSpPr>
              <a:spLocks noChangeArrowheads="1"/>
            </p:cNvSpPr>
            <p:nvPr/>
          </p:nvSpPr>
          <p:spPr>
            <a:xfrm>
              <a:off x="3181" y="1369"/>
              <a:ext cx="68" cy="69"/>
            </a:xfrm>
            <a:prstGeom prst="ellipse">
              <a:avLst/>
            </a:prstGeom>
            <a:solidFill>
              <a:srgbClr val="73635B"/>
            </a:solidFill>
            <a:ln>
              <a:noFill/>
            </a:ln>
          </p:spPr>
          <p:txBody>
            <a:bodyPr/>
            <a:lstStyle/>
            <a:p>
              <a:endParaRPr lang="zh-CN">
                <a:latin typeface="Noto Sans S Chinese Medium"/>
                <a:ea typeface="Noto Sans S Chinese Medium"/>
              </a:endParaRPr>
            </a:p>
          </p:txBody>
        </p:sp>
        <p:sp>
          <p:nvSpPr>
            <p:cNvPr id="18" name="Oval 19"/>
            <p:cNvSpPr>
              <a:spLocks noChangeArrowheads="1"/>
            </p:cNvSpPr>
            <p:nvPr/>
          </p:nvSpPr>
          <p:spPr>
            <a:xfrm>
              <a:off x="3301" y="1285"/>
              <a:ext cx="48" cy="47"/>
            </a:xfrm>
            <a:prstGeom prst="ellipse">
              <a:avLst/>
            </a:prstGeom>
            <a:solidFill>
              <a:srgbClr val="73635B"/>
            </a:solidFill>
            <a:ln>
              <a:noFill/>
            </a:ln>
          </p:spPr>
          <p:txBody>
            <a:bodyPr/>
            <a:lstStyle/>
            <a:p>
              <a:endParaRPr lang="zh-CN">
                <a:latin typeface="Noto Sans S Chinese Medium"/>
                <a:ea typeface="Noto Sans S Chinese Medium"/>
              </a:endParaRPr>
            </a:p>
          </p:txBody>
        </p:sp>
        <p:sp>
          <p:nvSpPr>
            <p:cNvPr id="19" name="Oval 20"/>
            <p:cNvSpPr>
              <a:spLocks noChangeArrowheads="1"/>
            </p:cNvSpPr>
            <p:nvPr/>
          </p:nvSpPr>
          <p:spPr>
            <a:xfrm>
              <a:off x="3224" y="1206"/>
              <a:ext cx="57" cy="58"/>
            </a:xfrm>
            <a:prstGeom prst="ellipse">
              <a:avLst/>
            </a:prstGeom>
            <a:solidFill>
              <a:srgbClr val="73635B"/>
            </a:solidFill>
            <a:ln>
              <a:noFill/>
            </a:ln>
          </p:spPr>
          <p:txBody>
            <a:bodyPr/>
            <a:lstStyle/>
            <a:p>
              <a:endParaRPr lang="zh-CN">
                <a:latin typeface="Noto Sans S Chinese Medium"/>
                <a:ea typeface="Noto Sans S Chinese Medium"/>
              </a:endParaRPr>
            </a:p>
          </p:txBody>
        </p:sp>
        <p:sp>
          <p:nvSpPr>
            <p:cNvPr id="20" name="Oval 21"/>
            <p:cNvSpPr>
              <a:spLocks noChangeArrowheads="1"/>
            </p:cNvSpPr>
            <p:nvPr/>
          </p:nvSpPr>
          <p:spPr>
            <a:xfrm>
              <a:off x="3229" y="1830"/>
              <a:ext cx="41" cy="41"/>
            </a:xfrm>
            <a:prstGeom prst="ellipse">
              <a:avLst/>
            </a:prstGeom>
            <a:solidFill>
              <a:srgbClr val="73635B"/>
            </a:solidFill>
            <a:ln>
              <a:noFill/>
            </a:ln>
          </p:spPr>
          <p:txBody>
            <a:bodyPr/>
            <a:lstStyle/>
            <a:p>
              <a:endParaRPr lang="zh-CN">
                <a:latin typeface="Noto Sans S Chinese Medium"/>
                <a:ea typeface="Noto Sans S Chinese Medium"/>
              </a:endParaRPr>
            </a:p>
          </p:txBody>
        </p:sp>
        <p:sp>
          <p:nvSpPr>
            <p:cNvPr id="21" name="淘宝店chenying0907 37"/>
            <p:cNvSpPr>
              <a:spLocks noEditPoints="1"/>
            </p:cNvSpPr>
            <p:nvPr/>
          </p:nvSpPr>
          <p:spPr>
            <a:xfrm>
              <a:off x="3232" y="2435"/>
              <a:ext cx="104" cy="104"/>
            </a:xfrm>
            <a:custGeom>
              <a:rect l="0" t="0" r="r" b="b"/>
              <a:pathLst>
                <a:path w="104" h="104">
                  <a:moveTo>
                    <a:pt x="93" y="1"/>
                  </a:moveTo>
                  <a:cubicBezTo>
                    <a:pt x="103" y="11"/>
                    <a:pt x="103" y="11"/>
                    <a:pt x="103" y="11"/>
                  </a:cubicBezTo>
                  <a:cubicBezTo>
                    <a:pt x="104" y="12"/>
                    <a:pt x="104" y="13"/>
                    <a:pt x="103" y="14"/>
                  </a:cubicBezTo>
                  <a:cubicBezTo>
                    <a:pt x="88" y="33"/>
                    <a:pt x="88" y="33"/>
                    <a:pt x="88" y="33"/>
                  </a:cubicBezTo>
                  <a:cubicBezTo>
                    <a:pt x="87" y="34"/>
                    <a:pt x="85" y="34"/>
                    <a:pt x="84" y="33"/>
                  </a:cubicBezTo>
                  <a:cubicBezTo>
                    <a:pt x="84" y="33"/>
                    <a:pt x="84" y="33"/>
                    <a:pt x="84" y="33"/>
                  </a:cubicBezTo>
                  <a:cubicBezTo>
                    <a:pt x="80" y="29"/>
                    <a:pt x="80" y="29"/>
                    <a:pt x="80" y="29"/>
                  </a:cubicBezTo>
                  <a:cubicBezTo>
                    <a:pt x="61" y="49"/>
                    <a:pt x="61" y="49"/>
                    <a:pt x="61" y="49"/>
                  </a:cubicBezTo>
                  <a:cubicBezTo>
                    <a:pt x="73" y="60"/>
                    <a:pt x="73" y="60"/>
                    <a:pt x="73" y="60"/>
                  </a:cubicBezTo>
                  <a:cubicBezTo>
                    <a:pt x="74" y="61"/>
                    <a:pt x="75" y="63"/>
                    <a:pt x="75" y="65"/>
                  </a:cubicBezTo>
                  <a:cubicBezTo>
                    <a:pt x="75" y="67"/>
                    <a:pt x="74" y="69"/>
                    <a:pt x="73" y="71"/>
                  </a:cubicBezTo>
                  <a:cubicBezTo>
                    <a:pt x="69" y="74"/>
                    <a:pt x="69" y="74"/>
                    <a:pt x="69" y="74"/>
                  </a:cubicBezTo>
                  <a:cubicBezTo>
                    <a:pt x="68" y="76"/>
                    <a:pt x="66" y="77"/>
                    <a:pt x="64" y="77"/>
                  </a:cubicBezTo>
                  <a:cubicBezTo>
                    <a:pt x="62" y="77"/>
                    <a:pt x="60" y="76"/>
                    <a:pt x="59" y="75"/>
                  </a:cubicBezTo>
                  <a:cubicBezTo>
                    <a:pt x="32" y="101"/>
                    <a:pt x="32" y="101"/>
                    <a:pt x="32" y="101"/>
                  </a:cubicBezTo>
                  <a:cubicBezTo>
                    <a:pt x="30" y="103"/>
                    <a:pt x="27" y="104"/>
                    <a:pt x="26" y="104"/>
                  </a:cubicBezTo>
                  <a:cubicBezTo>
                    <a:pt x="26" y="104"/>
                    <a:pt x="26" y="104"/>
                    <a:pt x="26" y="104"/>
                  </a:cubicBezTo>
                  <a:cubicBezTo>
                    <a:pt x="23" y="104"/>
                    <a:pt x="20" y="103"/>
                    <a:pt x="18" y="101"/>
                  </a:cubicBezTo>
                  <a:cubicBezTo>
                    <a:pt x="3" y="86"/>
                    <a:pt x="3" y="86"/>
                    <a:pt x="3" y="86"/>
                  </a:cubicBezTo>
                  <a:cubicBezTo>
                    <a:pt x="1" y="84"/>
                    <a:pt x="0" y="81"/>
                    <a:pt x="0" y="79"/>
                  </a:cubicBezTo>
                  <a:cubicBezTo>
                    <a:pt x="0" y="79"/>
                    <a:pt x="0" y="79"/>
                    <a:pt x="0" y="79"/>
                  </a:cubicBezTo>
                  <a:cubicBezTo>
                    <a:pt x="0" y="78"/>
                    <a:pt x="0" y="78"/>
                    <a:pt x="0" y="78"/>
                  </a:cubicBezTo>
                  <a:cubicBezTo>
                    <a:pt x="0" y="77"/>
                    <a:pt x="1" y="74"/>
                    <a:pt x="3" y="72"/>
                  </a:cubicBezTo>
                  <a:cubicBezTo>
                    <a:pt x="29" y="45"/>
                    <a:pt x="29" y="45"/>
                    <a:pt x="29" y="45"/>
                  </a:cubicBezTo>
                  <a:cubicBezTo>
                    <a:pt x="28" y="44"/>
                    <a:pt x="28" y="42"/>
                    <a:pt x="28" y="41"/>
                  </a:cubicBezTo>
                  <a:cubicBezTo>
                    <a:pt x="28" y="38"/>
                    <a:pt x="29" y="36"/>
                    <a:pt x="30" y="35"/>
                  </a:cubicBezTo>
                  <a:cubicBezTo>
                    <a:pt x="33" y="32"/>
                    <a:pt x="33" y="32"/>
                    <a:pt x="33" y="32"/>
                  </a:cubicBezTo>
                  <a:cubicBezTo>
                    <a:pt x="35" y="30"/>
                    <a:pt x="37" y="29"/>
                    <a:pt x="39" y="29"/>
                  </a:cubicBezTo>
                  <a:cubicBezTo>
                    <a:pt x="41" y="29"/>
                    <a:pt x="43" y="30"/>
                    <a:pt x="45" y="32"/>
                  </a:cubicBezTo>
                  <a:cubicBezTo>
                    <a:pt x="56" y="43"/>
                    <a:pt x="56" y="43"/>
                    <a:pt x="56" y="43"/>
                  </a:cubicBezTo>
                  <a:cubicBezTo>
                    <a:pt x="75" y="24"/>
                    <a:pt x="75" y="24"/>
                    <a:pt x="75" y="24"/>
                  </a:cubicBezTo>
                  <a:cubicBezTo>
                    <a:pt x="71" y="20"/>
                    <a:pt x="71" y="20"/>
                    <a:pt x="71" y="20"/>
                  </a:cubicBezTo>
                  <a:cubicBezTo>
                    <a:pt x="70" y="19"/>
                    <a:pt x="70" y="18"/>
                    <a:pt x="71" y="17"/>
                  </a:cubicBezTo>
                  <a:cubicBezTo>
                    <a:pt x="71" y="17"/>
                    <a:pt x="71" y="17"/>
                    <a:pt x="71" y="17"/>
                  </a:cubicBezTo>
                  <a:cubicBezTo>
                    <a:pt x="90" y="1"/>
                    <a:pt x="90" y="1"/>
                    <a:pt x="90" y="1"/>
                  </a:cubicBezTo>
                  <a:cubicBezTo>
                    <a:pt x="91" y="0"/>
                    <a:pt x="92" y="0"/>
                    <a:pt x="93" y="1"/>
                  </a:cubicBezTo>
                  <a:close/>
                  <a:moveTo>
                    <a:pt x="34" y="58"/>
                  </a:moveTo>
                  <a:cubicBezTo>
                    <a:pt x="34" y="58"/>
                    <a:pt x="34" y="58"/>
                    <a:pt x="34" y="58"/>
                  </a:cubicBezTo>
                  <a:cubicBezTo>
                    <a:pt x="35" y="57"/>
                    <a:pt x="36" y="57"/>
                    <a:pt x="37" y="58"/>
                  </a:cubicBezTo>
                  <a:cubicBezTo>
                    <a:pt x="38" y="58"/>
                    <a:pt x="38" y="60"/>
                    <a:pt x="37" y="61"/>
                  </a:cubicBezTo>
                  <a:cubicBezTo>
                    <a:pt x="17" y="81"/>
                    <a:pt x="17" y="81"/>
                    <a:pt x="17" y="81"/>
                  </a:cubicBezTo>
                  <a:cubicBezTo>
                    <a:pt x="16" y="82"/>
                    <a:pt x="15" y="82"/>
                    <a:pt x="14" y="81"/>
                  </a:cubicBezTo>
                  <a:cubicBezTo>
                    <a:pt x="13" y="80"/>
                    <a:pt x="13" y="78"/>
                    <a:pt x="14" y="78"/>
                  </a:cubicBezTo>
                  <a:cubicBezTo>
                    <a:pt x="34" y="58"/>
                    <a:pt x="34" y="58"/>
                    <a:pt x="34" y="58"/>
                  </a:cubicBezTo>
                  <a:close/>
                  <a:moveTo>
                    <a:pt x="43" y="67"/>
                  </a:moveTo>
                  <a:cubicBezTo>
                    <a:pt x="43" y="67"/>
                    <a:pt x="43" y="67"/>
                    <a:pt x="43" y="67"/>
                  </a:cubicBezTo>
                  <a:cubicBezTo>
                    <a:pt x="44" y="66"/>
                    <a:pt x="46" y="66"/>
                    <a:pt x="47" y="67"/>
                  </a:cubicBezTo>
                  <a:cubicBezTo>
                    <a:pt x="48" y="68"/>
                    <a:pt x="48" y="69"/>
                    <a:pt x="47" y="70"/>
                  </a:cubicBezTo>
                  <a:cubicBezTo>
                    <a:pt x="26" y="90"/>
                    <a:pt x="26" y="90"/>
                    <a:pt x="26" y="90"/>
                  </a:cubicBezTo>
                  <a:cubicBezTo>
                    <a:pt x="26" y="91"/>
                    <a:pt x="24" y="91"/>
                    <a:pt x="23" y="90"/>
                  </a:cubicBezTo>
                  <a:cubicBezTo>
                    <a:pt x="22" y="89"/>
                    <a:pt x="22" y="88"/>
                    <a:pt x="23" y="87"/>
                  </a:cubicBezTo>
                  <a:cubicBezTo>
                    <a:pt x="43" y="67"/>
                    <a:pt x="43" y="67"/>
                    <a:pt x="43" y="67"/>
                  </a:cubicBezTo>
                  <a:close/>
                  <a:moveTo>
                    <a:pt x="66" y="65"/>
                  </a:moveTo>
                  <a:cubicBezTo>
                    <a:pt x="66" y="65"/>
                    <a:pt x="66" y="65"/>
                    <a:pt x="66" y="65"/>
                  </a:cubicBezTo>
                  <a:cubicBezTo>
                    <a:pt x="39" y="38"/>
                    <a:pt x="39" y="38"/>
                    <a:pt x="39" y="38"/>
                  </a:cubicBezTo>
                  <a:cubicBezTo>
                    <a:pt x="36" y="41"/>
                    <a:pt x="36" y="41"/>
                    <a:pt x="36" y="41"/>
                  </a:cubicBezTo>
                  <a:cubicBezTo>
                    <a:pt x="38" y="42"/>
                    <a:pt x="38" y="42"/>
                    <a:pt x="38" y="42"/>
                  </a:cubicBezTo>
                  <a:cubicBezTo>
                    <a:pt x="38" y="42"/>
                    <a:pt x="38" y="42"/>
                    <a:pt x="38" y="42"/>
                  </a:cubicBezTo>
                  <a:cubicBezTo>
                    <a:pt x="38" y="42"/>
                    <a:pt x="38" y="42"/>
                    <a:pt x="38" y="42"/>
                  </a:cubicBezTo>
                  <a:cubicBezTo>
                    <a:pt x="62" y="66"/>
                    <a:pt x="62" y="66"/>
                    <a:pt x="62" y="66"/>
                  </a:cubicBezTo>
                  <a:cubicBezTo>
                    <a:pt x="62" y="66"/>
                    <a:pt x="62" y="66"/>
                    <a:pt x="62" y="66"/>
                  </a:cubicBezTo>
                  <a:cubicBezTo>
                    <a:pt x="64" y="68"/>
                    <a:pt x="64" y="68"/>
                    <a:pt x="64" y="68"/>
                  </a:cubicBezTo>
                  <a:cubicBezTo>
                    <a:pt x="66" y="65"/>
                    <a:pt x="66" y="65"/>
                    <a:pt x="66" y="65"/>
                  </a:cubicBezTo>
                  <a:close/>
                  <a:moveTo>
                    <a:pt x="27" y="95"/>
                  </a:moveTo>
                  <a:cubicBezTo>
                    <a:pt x="27" y="95"/>
                    <a:pt x="27" y="95"/>
                    <a:pt x="27" y="95"/>
                  </a:cubicBezTo>
                  <a:cubicBezTo>
                    <a:pt x="53" y="69"/>
                    <a:pt x="53" y="69"/>
                    <a:pt x="53" y="69"/>
                  </a:cubicBezTo>
                  <a:cubicBezTo>
                    <a:pt x="35" y="51"/>
                    <a:pt x="35" y="51"/>
                    <a:pt x="35" y="51"/>
                  </a:cubicBezTo>
                  <a:cubicBezTo>
                    <a:pt x="9" y="78"/>
                    <a:pt x="9" y="78"/>
                    <a:pt x="9" y="78"/>
                  </a:cubicBezTo>
                  <a:cubicBezTo>
                    <a:pt x="9" y="78"/>
                    <a:pt x="9" y="78"/>
                    <a:pt x="9" y="79"/>
                  </a:cubicBezTo>
                  <a:cubicBezTo>
                    <a:pt x="9" y="79"/>
                    <a:pt x="9" y="79"/>
                    <a:pt x="9" y="79"/>
                  </a:cubicBezTo>
                  <a:cubicBezTo>
                    <a:pt x="9" y="79"/>
                    <a:pt x="9" y="80"/>
                    <a:pt x="9" y="81"/>
                  </a:cubicBezTo>
                  <a:cubicBezTo>
                    <a:pt x="24" y="95"/>
                    <a:pt x="24" y="95"/>
                    <a:pt x="24" y="95"/>
                  </a:cubicBezTo>
                  <a:cubicBezTo>
                    <a:pt x="24" y="95"/>
                    <a:pt x="25" y="96"/>
                    <a:pt x="26" y="96"/>
                  </a:cubicBezTo>
                  <a:cubicBezTo>
                    <a:pt x="26" y="96"/>
                    <a:pt x="26" y="96"/>
                    <a:pt x="26" y="96"/>
                  </a:cubicBezTo>
                  <a:cubicBezTo>
                    <a:pt x="26" y="96"/>
                    <a:pt x="26" y="95"/>
                    <a:pt x="27" y="95"/>
                  </a:cubicBezTo>
                  <a:close/>
                  <a:moveTo>
                    <a:pt x="98" y="13"/>
                  </a:moveTo>
                  <a:cubicBezTo>
                    <a:pt x="98" y="13"/>
                    <a:pt x="98" y="13"/>
                    <a:pt x="98" y="13"/>
                  </a:cubicBezTo>
                  <a:cubicBezTo>
                    <a:pt x="91" y="6"/>
                    <a:pt x="91" y="6"/>
                    <a:pt x="91" y="6"/>
                  </a:cubicBezTo>
                  <a:cubicBezTo>
                    <a:pt x="77" y="19"/>
                    <a:pt x="77" y="19"/>
                    <a:pt x="77" y="19"/>
                  </a:cubicBezTo>
                  <a:cubicBezTo>
                    <a:pt x="86" y="28"/>
                    <a:pt x="86" y="28"/>
                    <a:pt x="86" y="28"/>
                  </a:cubicBezTo>
                  <a:cubicBezTo>
                    <a:pt x="98" y="13"/>
                    <a:pt x="98" y="13"/>
                    <a:pt x="98" y="13"/>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22" name="淘宝店chenying0907 38"/>
            <p:cNvSpPr>
              <a:spLocks noEditPoints="1"/>
            </p:cNvSpPr>
            <p:nvPr/>
          </p:nvSpPr>
          <p:spPr>
            <a:xfrm>
              <a:off x="3231" y="2237"/>
              <a:ext cx="106" cy="102"/>
            </a:xfrm>
            <a:custGeom>
              <a:rect l="0" t="0" r="r" b="b"/>
              <a:pathLst>
                <a:path w="106" h="102">
                  <a:moveTo>
                    <a:pt x="22" y="76"/>
                  </a:moveTo>
                  <a:cubicBezTo>
                    <a:pt x="24" y="76"/>
                    <a:pt x="26" y="76"/>
                    <a:pt x="27" y="77"/>
                  </a:cubicBezTo>
                  <a:cubicBezTo>
                    <a:pt x="27" y="77"/>
                    <a:pt x="27" y="77"/>
                    <a:pt x="27" y="77"/>
                  </a:cubicBezTo>
                  <a:cubicBezTo>
                    <a:pt x="28" y="78"/>
                    <a:pt x="29" y="80"/>
                    <a:pt x="29" y="82"/>
                  </a:cubicBezTo>
                  <a:cubicBezTo>
                    <a:pt x="29" y="84"/>
                    <a:pt x="28" y="86"/>
                    <a:pt x="27" y="87"/>
                  </a:cubicBezTo>
                  <a:cubicBezTo>
                    <a:pt x="26" y="89"/>
                    <a:pt x="24" y="89"/>
                    <a:pt x="22" y="89"/>
                  </a:cubicBezTo>
                  <a:cubicBezTo>
                    <a:pt x="20" y="89"/>
                    <a:pt x="18" y="89"/>
                    <a:pt x="17" y="87"/>
                  </a:cubicBezTo>
                  <a:cubicBezTo>
                    <a:pt x="17" y="87"/>
                    <a:pt x="17" y="87"/>
                    <a:pt x="17" y="87"/>
                  </a:cubicBezTo>
                  <a:cubicBezTo>
                    <a:pt x="16" y="86"/>
                    <a:pt x="15" y="84"/>
                    <a:pt x="15" y="82"/>
                  </a:cubicBezTo>
                  <a:cubicBezTo>
                    <a:pt x="15" y="80"/>
                    <a:pt x="16" y="78"/>
                    <a:pt x="17" y="77"/>
                  </a:cubicBezTo>
                  <a:cubicBezTo>
                    <a:pt x="17" y="77"/>
                    <a:pt x="17" y="77"/>
                    <a:pt x="17" y="77"/>
                  </a:cubicBezTo>
                  <a:cubicBezTo>
                    <a:pt x="18" y="76"/>
                    <a:pt x="20" y="76"/>
                    <a:pt x="22" y="76"/>
                  </a:cubicBezTo>
                  <a:close/>
                  <a:moveTo>
                    <a:pt x="13" y="0"/>
                  </a:moveTo>
                  <a:cubicBezTo>
                    <a:pt x="13" y="0"/>
                    <a:pt x="13" y="0"/>
                    <a:pt x="13" y="0"/>
                  </a:cubicBezTo>
                  <a:cubicBezTo>
                    <a:pt x="93" y="0"/>
                    <a:pt x="93" y="0"/>
                    <a:pt x="93" y="0"/>
                  </a:cubicBezTo>
                  <a:cubicBezTo>
                    <a:pt x="97" y="0"/>
                    <a:pt x="100" y="1"/>
                    <a:pt x="102" y="4"/>
                  </a:cubicBezTo>
                  <a:cubicBezTo>
                    <a:pt x="102" y="4"/>
                    <a:pt x="102" y="4"/>
                    <a:pt x="102" y="4"/>
                  </a:cubicBezTo>
                  <a:cubicBezTo>
                    <a:pt x="104" y="6"/>
                    <a:pt x="106" y="9"/>
                    <a:pt x="106" y="13"/>
                  </a:cubicBezTo>
                  <a:cubicBezTo>
                    <a:pt x="106" y="26"/>
                    <a:pt x="106" y="26"/>
                    <a:pt x="106" y="26"/>
                  </a:cubicBezTo>
                  <a:cubicBezTo>
                    <a:pt x="106" y="30"/>
                    <a:pt x="105" y="33"/>
                    <a:pt x="102" y="35"/>
                  </a:cubicBezTo>
                  <a:cubicBezTo>
                    <a:pt x="105" y="37"/>
                    <a:pt x="106" y="40"/>
                    <a:pt x="106" y="44"/>
                  </a:cubicBezTo>
                  <a:cubicBezTo>
                    <a:pt x="106" y="58"/>
                    <a:pt x="106" y="58"/>
                    <a:pt x="106" y="58"/>
                  </a:cubicBezTo>
                  <a:cubicBezTo>
                    <a:pt x="106" y="62"/>
                    <a:pt x="105" y="65"/>
                    <a:pt x="102" y="67"/>
                  </a:cubicBezTo>
                  <a:cubicBezTo>
                    <a:pt x="105" y="69"/>
                    <a:pt x="106" y="72"/>
                    <a:pt x="106" y="76"/>
                  </a:cubicBezTo>
                  <a:cubicBezTo>
                    <a:pt x="106" y="89"/>
                    <a:pt x="106" y="89"/>
                    <a:pt x="106" y="89"/>
                  </a:cubicBezTo>
                  <a:cubicBezTo>
                    <a:pt x="106" y="93"/>
                    <a:pt x="104" y="96"/>
                    <a:pt x="102" y="98"/>
                  </a:cubicBezTo>
                  <a:cubicBezTo>
                    <a:pt x="102" y="98"/>
                    <a:pt x="102" y="98"/>
                    <a:pt x="102" y="98"/>
                  </a:cubicBezTo>
                  <a:cubicBezTo>
                    <a:pt x="100" y="101"/>
                    <a:pt x="97" y="102"/>
                    <a:pt x="93" y="102"/>
                  </a:cubicBezTo>
                  <a:cubicBezTo>
                    <a:pt x="13" y="102"/>
                    <a:pt x="13" y="102"/>
                    <a:pt x="13" y="102"/>
                  </a:cubicBezTo>
                  <a:cubicBezTo>
                    <a:pt x="10" y="102"/>
                    <a:pt x="6" y="101"/>
                    <a:pt x="4" y="98"/>
                  </a:cubicBezTo>
                  <a:cubicBezTo>
                    <a:pt x="4" y="98"/>
                    <a:pt x="4" y="98"/>
                    <a:pt x="4" y="98"/>
                  </a:cubicBezTo>
                  <a:cubicBezTo>
                    <a:pt x="2" y="96"/>
                    <a:pt x="0" y="93"/>
                    <a:pt x="0" y="89"/>
                  </a:cubicBezTo>
                  <a:cubicBezTo>
                    <a:pt x="0" y="76"/>
                    <a:pt x="0" y="76"/>
                    <a:pt x="0" y="76"/>
                  </a:cubicBezTo>
                  <a:cubicBezTo>
                    <a:pt x="0" y="72"/>
                    <a:pt x="2" y="69"/>
                    <a:pt x="4" y="67"/>
                  </a:cubicBezTo>
                  <a:cubicBezTo>
                    <a:pt x="2" y="65"/>
                    <a:pt x="0" y="62"/>
                    <a:pt x="0" y="58"/>
                  </a:cubicBezTo>
                  <a:cubicBezTo>
                    <a:pt x="0" y="44"/>
                    <a:pt x="0" y="44"/>
                    <a:pt x="0" y="44"/>
                  </a:cubicBezTo>
                  <a:cubicBezTo>
                    <a:pt x="0" y="40"/>
                    <a:pt x="2" y="37"/>
                    <a:pt x="4" y="35"/>
                  </a:cubicBezTo>
                  <a:cubicBezTo>
                    <a:pt x="2" y="33"/>
                    <a:pt x="0" y="30"/>
                    <a:pt x="0" y="26"/>
                  </a:cubicBezTo>
                  <a:cubicBezTo>
                    <a:pt x="0" y="13"/>
                    <a:pt x="0" y="13"/>
                    <a:pt x="0" y="13"/>
                  </a:cubicBezTo>
                  <a:cubicBezTo>
                    <a:pt x="0" y="9"/>
                    <a:pt x="2" y="6"/>
                    <a:pt x="4" y="4"/>
                  </a:cubicBezTo>
                  <a:cubicBezTo>
                    <a:pt x="4" y="4"/>
                    <a:pt x="4" y="4"/>
                    <a:pt x="4" y="4"/>
                  </a:cubicBezTo>
                  <a:cubicBezTo>
                    <a:pt x="6" y="1"/>
                    <a:pt x="10" y="0"/>
                    <a:pt x="13" y="0"/>
                  </a:cubicBezTo>
                  <a:close/>
                  <a:moveTo>
                    <a:pt x="93" y="8"/>
                  </a:moveTo>
                  <a:cubicBezTo>
                    <a:pt x="93" y="8"/>
                    <a:pt x="93" y="8"/>
                    <a:pt x="93" y="8"/>
                  </a:cubicBezTo>
                  <a:cubicBezTo>
                    <a:pt x="13" y="8"/>
                    <a:pt x="13" y="8"/>
                    <a:pt x="13" y="8"/>
                  </a:cubicBezTo>
                  <a:cubicBezTo>
                    <a:pt x="12" y="8"/>
                    <a:pt x="11" y="9"/>
                    <a:pt x="10" y="9"/>
                  </a:cubicBezTo>
                  <a:cubicBezTo>
                    <a:pt x="10" y="10"/>
                    <a:pt x="10" y="10"/>
                    <a:pt x="10" y="10"/>
                  </a:cubicBezTo>
                  <a:cubicBezTo>
                    <a:pt x="10" y="10"/>
                    <a:pt x="10" y="10"/>
                    <a:pt x="10" y="10"/>
                  </a:cubicBezTo>
                  <a:cubicBezTo>
                    <a:pt x="9" y="10"/>
                    <a:pt x="9" y="12"/>
                    <a:pt x="9" y="13"/>
                  </a:cubicBezTo>
                  <a:cubicBezTo>
                    <a:pt x="9" y="26"/>
                    <a:pt x="9" y="26"/>
                    <a:pt x="9" y="26"/>
                  </a:cubicBezTo>
                  <a:cubicBezTo>
                    <a:pt x="9" y="28"/>
                    <a:pt x="9" y="29"/>
                    <a:pt x="10" y="29"/>
                  </a:cubicBezTo>
                  <a:cubicBezTo>
                    <a:pt x="10" y="30"/>
                    <a:pt x="10" y="30"/>
                    <a:pt x="10" y="30"/>
                  </a:cubicBezTo>
                  <a:cubicBezTo>
                    <a:pt x="10" y="30"/>
                    <a:pt x="10" y="30"/>
                    <a:pt x="10" y="30"/>
                  </a:cubicBezTo>
                  <a:cubicBezTo>
                    <a:pt x="11" y="30"/>
                    <a:pt x="12" y="31"/>
                    <a:pt x="13" y="31"/>
                  </a:cubicBezTo>
                  <a:cubicBezTo>
                    <a:pt x="13" y="31"/>
                    <a:pt x="13" y="31"/>
                    <a:pt x="13" y="31"/>
                  </a:cubicBezTo>
                  <a:cubicBezTo>
                    <a:pt x="93" y="31"/>
                    <a:pt x="93" y="31"/>
                    <a:pt x="93" y="31"/>
                  </a:cubicBezTo>
                  <a:cubicBezTo>
                    <a:pt x="93" y="31"/>
                    <a:pt x="93" y="31"/>
                    <a:pt x="93" y="31"/>
                  </a:cubicBezTo>
                  <a:cubicBezTo>
                    <a:pt x="94" y="31"/>
                    <a:pt x="95" y="30"/>
                    <a:pt x="96" y="30"/>
                  </a:cubicBezTo>
                  <a:cubicBezTo>
                    <a:pt x="96" y="30"/>
                    <a:pt x="96" y="30"/>
                    <a:pt x="96" y="30"/>
                  </a:cubicBezTo>
                  <a:cubicBezTo>
                    <a:pt x="96" y="30"/>
                    <a:pt x="96" y="30"/>
                    <a:pt x="96" y="30"/>
                  </a:cubicBezTo>
                  <a:cubicBezTo>
                    <a:pt x="97" y="29"/>
                    <a:pt x="98" y="28"/>
                    <a:pt x="98" y="26"/>
                  </a:cubicBezTo>
                  <a:cubicBezTo>
                    <a:pt x="98" y="13"/>
                    <a:pt x="98" y="13"/>
                    <a:pt x="98" y="13"/>
                  </a:cubicBezTo>
                  <a:cubicBezTo>
                    <a:pt x="98" y="12"/>
                    <a:pt x="97" y="10"/>
                    <a:pt x="96" y="10"/>
                  </a:cubicBezTo>
                  <a:cubicBezTo>
                    <a:pt x="96" y="10"/>
                    <a:pt x="96" y="10"/>
                    <a:pt x="96" y="10"/>
                  </a:cubicBezTo>
                  <a:cubicBezTo>
                    <a:pt x="96" y="9"/>
                    <a:pt x="94" y="8"/>
                    <a:pt x="93" y="8"/>
                  </a:cubicBezTo>
                  <a:close/>
                  <a:moveTo>
                    <a:pt x="93" y="39"/>
                  </a:moveTo>
                  <a:cubicBezTo>
                    <a:pt x="93" y="39"/>
                    <a:pt x="93" y="39"/>
                    <a:pt x="93" y="39"/>
                  </a:cubicBezTo>
                  <a:cubicBezTo>
                    <a:pt x="93" y="39"/>
                    <a:pt x="93" y="39"/>
                    <a:pt x="93" y="39"/>
                  </a:cubicBezTo>
                  <a:cubicBezTo>
                    <a:pt x="13" y="39"/>
                    <a:pt x="13" y="39"/>
                    <a:pt x="13" y="39"/>
                  </a:cubicBezTo>
                  <a:cubicBezTo>
                    <a:pt x="13" y="39"/>
                    <a:pt x="13" y="39"/>
                    <a:pt x="13" y="39"/>
                  </a:cubicBezTo>
                  <a:cubicBezTo>
                    <a:pt x="12" y="39"/>
                    <a:pt x="11" y="40"/>
                    <a:pt x="10" y="40"/>
                  </a:cubicBezTo>
                  <a:cubicBezTo>
                    <a:pt x="10" y="40"/>
                    <a:pt x="10" y="40"/>
                    <a:pt x="10" y="40"/>
                  </a:cubicBezTo>
                  <a:cubicBezTo>
                    <a:pt x="10" y="41"/>
                    <a:pt x="10" y="41"/>
                    <a:pt x="10" y="41"/>
                  </a:cubicBezTo>
                  <a:cubicBezTo>
                    <a:pt x="9" y="41"/>
                    <a:pt x="9" y="42"/>
                    <a:pt x="9" y="44"/>
                  </a:cubicBezTo>
                  <a:cubicBezTo>
                    <a:pt x="9" y="58"/>
                    <a:pt x="9" y="58"/>
                    <a:pt x="9" y="58"/>
                  </a:cubicBezTo>
                  <a:cubicBezTo>
                    <a:pt x="9" y="60"/>
                    <a:pt x="9" y="61"/>
                    <a:pt x="10" y="61"/>
                  </a:cubicBezTo>
                  <a:cubicBezTo>
                    <a:pt x="10" y="62"/>
                    <a:pt x="10" y="62"/>
                    <a:pt x="10" y="62"/>
                  </a:cubicBezTo>
                  <a:cubicBezTo>
                    <a:pt x="10" y="62"/>
                    <a:pt x="10" y="62"/>
                    <a:pt x="10" y="62"/>
                  </a:cubicBezTo>
                  <a:cubicBezTo>
                    <a:pt x="11" y="62"/>
                    <a:pt x="12" y="63"/>
                    <a:pt x="13" y="63"/>
                  </a:cubicBezTo>
                  <a:cubicBezTo>
                    <a:pt x="13" y="63"/>
                    <a:pt x="13" y="63"/>
                    <a:pt x="13" y="63"/>
                  </a:cubicBezTo>
                  <a:cubicBezTo>
                    <a:pt x="93" y="63"/>
                    <a:pt x="93" y="63"/>
                    <a:pt x="93" y="63"/>
                  </a:cubicBezTo>
                  <a:cubicBezTo>
                    <a:pt x="93" y="63"/>
                    <a:pt x="93" y="63"/>
                    <a:pt x="93" y="63"/>
                  </a:cubicBezTo>
                  <a:cubicBezTo>
                    <a:pt x="94" y="63"/>
                    <a:pt x="95" y="62"/>
                    <a:pt x="96" y="62"/>
                  </a:cubicBezTo>
                  <a:cubicBezTo>
                    <a:pt x="96" y="62"/>
                    <a:pt x="96" y="62"/>
                    <a:pt x="96" y="62"/>
                  </a:cubicBezTo>
                  <a:cubicBezTo>
                    <a:pt x="96" y="62"/>
                    <a:pt x="96" y="62"/>
                    <a:pt x="96" y="62"/>
                  </a:cubicBezTo>
                  <a:cubicBezTo>
                    <a:pt x="97" y="61"/>
                    <a:pt x="98" y="60"/>
                    <a:pt x="98" y="58"/>
                  </a:cubicBezTo>
                  <a:cubicBezTo>
                    <a:pt x="98" y="44"/>
                    <a:pt x="98" y="44"/>
                    <a:pt x="98" y="44"/>
                  </a:cubicBezTo>
                  <a:cubicBezTo>
                    <a:pt x="98" y="42"/>
                    <a:pt x="97" y="41"/>
                    <a:pt x="96" y="41"/>
                  </a:cubicBezTo>
                  <a:cubicBezTo>
                    <a:pt x="96" y="41"/>
                    <a:pt x="96" y="41"/>
                    <a:pt x="96" y="41"/>
                  </a:cubicBezTo>
                  <a:cubicBezTo>
                    <a:pt x="96" y="40"/>
                    <a:pt x="96" y="40"/>
                    <a:pt x="96" y="40"/>
                  </a:cubicBezTo>
                  <a:cubicBezTo>
                    <a:pt x="96" y="40"/>
                    <a:pt x="94" y="39"/>
                    <a:pt x="93" y="39"/>
                  </a:cubicBezTo>
                  <a:close/>
                  <a:moveTo>
                    <a:pt x="93" y="71"/>
                  </a:moveTo>
                  <a:cubicBezTo>
                    <a:pt x="93" y="71"/>
                    <a:pt x="93" y="71"/>
                    <a:pt x="93" y="71"/>
                  </a:cubicBezTo>
                  <a:cubicBezTo>
                    <a:pt x="93" y="71"/>
                    <a:pt x="93" y="71"/>
                    <a:pt x="93" y="71"/>
                  </a:cubicBezTo>
                  <a:cubicBezTo>
                    <a:pt x="13" y="71"/>
                    <a:pt x="13" y="71"/>
                    <a:pt x="13" y="71"/>
                  </a:cubicBezTo>
                  <a:cubicBezTo>
                    <a:pt x="13" y="71"/>
                    <a:pt x="13" y="71"/>
                    <a:pt x="13" y="71"/>
                  </a:cubicBezTo>
                  <a:cubicBezTo>
                    <a:pt x="12" y="71"/>
                    <a:pt x="11" y="72"/>
                    <a:pt x="10" y="72"/>
                  </a:cubicBezTo>
                  <a:cubicBezTo>
                    <a:pt x="10" y="72"/>
                    <a:pt x="10" y="72"/>
                    <a:pt x="10" y="72"/>
                  </a:cubicBezTo>
                  <a:cubicBezTo>
                    <a:pt x="10" y="72"/>
                    <a:pt x="10" y="72"/>
                    <a:pt x="10" y="72"/>
                  </a:cubicBezTo>
                  <a:cubicBezTo>
                    <a:pt x="9" y="73"/>
                    <a:pt x="9" y="74"/>
                    <a:pt x="9" y="76"/>
                  </a:cubicBezTo>
                  <a:cubicBezTo>
                    <a:pt x="9" y="89"/>
                    <a:pt x="9" y="89"/>
                    <a:pt x="9" y="89"/>
                  </a:cubicBezTo>
                  <a:cubicBezTo>
                    <a:pt x="9" y="90"/>
                    <a:pt x="9" y="92"/>
                    <a:pt x="10" y="92"/>
                  </a:cubicBezTo>
                  <a:cubicBezTo>
                    <a:pt x="10" y="92"/>
                    <a:pt x="10" y="92"/>
                    <a:pt x="10" y="92"/>
                  </a:cubicBezTo>
                  <a:cubicBezTo>
                    <a:pt x="10" y="93"/>
                    <a:pt x="10" y="93"/>
                    <a:pt x="10" y="93"/>
                  </a:cubicBezTo>
                  <a:cubicBezTo>
                    <a:pt x="11" y="93"/>
                    <a:pt x="12" y="94"/>
                    <a:pt x="13" y="94"/>
                  </a:cubicBezTo>
                  <a:cubicBezTo>
                    <a:pt x="93" y="94"/>
                    <a:pt x="93" y="94"/>
                    <a:pt x="93" y="94"/>
                  </a:cubicBezTo>
                  <a:cubicBezTo>
                    <a:pt x="94" y="94"/>
                    <a:pt x="95" y="93"/>
                    <a:pt x="96" y="93"/>
                  </a:cubicBezTo>
                  <a:cubicBezTo>
                    <a:pt x="96" y="93"/>
                    <a:pt x="96" y="93"/>
                    <a:pt x="96" y="93"/>
                  </a:cubicBezTo>
                  <a:cubicBezTo>
                    <a:pt x="96" y="92"/>
                    <a:pt x="96" y="92"/>
                    <a:pt x="96" y="92"/>
                  </a:cubicBezTo>
                  <a:cubicBezTo>
                    <a:pt x="97" y="92"/>
                    <a:pt x="98" y="91"/>
                    <a:pt x="98" y="89"/>
                  </a:cubicBezTo>
                  <a:cubicBezTo>
                    <a:pt x="98" y="76"/>
                    <a:pt x="98" y="76"/>
                    <a:pt x="98" y="76"/>
                  </a:cubicBezTo>
                  <a:cubicBezTo>
                    <a:pt x="98" y="74"/>
                    <a:pt x="97" y="73"/>
                    <a:pt x="96" y="73"/>
                  </a:cubicBezTo>
                  <a:cubicBezTo>
                    <a:pt x="96" y="72"/>
                    <a:pt x="96" y="72"/>
                    <a:pt x="96" y="72"/>
                  </a:cubicBezTo>
                  <a:cubicBezTo>
                    <a:pt x="96" y="72"/>
                    <a:pt x="96" y="72"/>
                    <a:pt x="96" y="72"/>
                  </a:cubicBezTo>
                  <a:cubicBezTo>
                    <a:pt x="96" y="72"/>
                    <a:pt x="94" y="71"/>
                    <a:pt x="93" y="71"/>
                  </a:cubicBezTo>
                  <a:close/>
                  <a:moveTo>
                    <a:pt x="22" y="13"/>
                  </a:moveTo>
                  <a:cubicBezTo>
                    <a:pt x="22" y="13"/>
                    <a:pt x="22" y="13"/>
                    <a:pt x="22" y="13"/>
                  </a:cubicBezTo>
                  <a:cubicBezTo>
                    <a:pt x="24" y="13"/>
                    <a:pt x="26" y="13"/>
                    <a:pt x="27" y="15"/>
                  </a:cubicBezTo>
                  <a:cubicBezTo>
                    <a:pt x="27" y="15"/>
                    <a:pt x="27" y="15"/>
                    <a:pt x="27" y="15"/>
                  </a:cubicBezTo>
                  <a:cubicBezTo>
                    <a:pt x="28" y="16"/>
                    <a:pt x="29" y="18"/>
                    <a:pt x="29" y="20"/>
                  </a:cubicBezTo>
                  <a:cubicBezTo>
                    <a:pt x="29" y="22"/>
                    <a:pt x="28" y="24"/>
                    <a:pt x="27" y="25"/>
                  </a:cubicBezTo>
                  <a:cubicBezTo>
                    <a:pt x="27" y="25"/>
                    <a:pt x="27" y="25"/>
                    <a:pt x="27" y="25"/>
                  </a:cubicBezTo>
                  <a:cubicBezTo>
                    <a:pt x="26" y="26"/>
                    <a:pt x="24" y="27"/>
                    <a:pt x="22" y="27"/>
                  </a:cubicBezTo>
                  <a:cubicBezTo>
                    <a:pt x="20" y="27"/>
                    <a:pt x="18" y="26"/>
                    <a:pt x="17" y="25"/>
                  </a:cubicBezTo>
                  <a:cubicBezTo>
                    <a:pt x="17" y="25"/>
                    <a:pt x="17" y="25"/>
                    <a:pt x="17" y="25"/>
                  </a:cubicBezTo>
                  <a:cubicBezTo>
                    <a:pt x="16" y="24"/>
                    <a:pt x="15" y="22"/>
                    <a:pt x="15" y="20"/>
                  </a:cubicBezTo>
                  <a:cubicBezTo>
                    <a:pt x="15" y="18"/>
                    <a:pt x="16" y="16"/>
                    <a:pt x="17" y="15"/>
                  </a:cubicBezTo>
                  <a:cubicBezTo>
                    <a:pt x="17" y="15"/>
                    <a:pt x="17" y="15"/>
                    <a:pt x="17" y="15"/>
                  </a:cubicBezTo>
                  <a:cubicBezTo>
                    <a:pt x="18" y="13"/>
                    <a:pt x="20" y="13"/>
                    <a:pt x="22" y="13"/>
                  </a:cubicBezTo>
                  <a:close/>
                  <a:moveTo>
                    <a:pt x="24" y="18"/>
                  </a:moveTo>
                  <a:cubicBezTo>
                    <a:pt x="24" y="18"/>
                    <a:pt x="24" y="18"/>
                    <a:pt x="24" y="18"/>
                  </a:cubicBezTo>
                  <a:cubicBezTo>
                    <a:pt x="24" y="18"/>
                    <a:pt x="23" y="18"/>
                    <a:pt x="22" y="18"/>
                  </a:cubicBezTo>
                  <a:cubicBezTo>
                    <a:pt x="22" y="18"/>
                    <a:pt x="21" y="18"/>
                    <a:pt x="20" y="18"/>
                  </a:cubicBezTo>
                  <a:cubicBezTo>
                    <a:pt x="20" y="18"/>
                    <a:pt x="20" y="18"/>
                    <a:pt x="20" y="18"/>
                  </a:cubicBezTo>
                  <a:cubicBezTo>
                    <a:pt x="20" y="19"/>
                    <a:pt x="20" y="19"/>
                    <a:pt x="20" y="20"/>
                  </a:cubicBezTo>
                  <a:cubicBezTo>
                    <a:pt x="20" y="21"/>
                    <a:pt x="20" y="21"/>
                    <a:pt x="20" y="22"/>
                  </a:cubicBezTo>
                  <a:cubicBezTo>
                    <a:pt x="20" y="22"/>
                    <a:pt x="20" y="22"/>
                    <a:pt x="20" y="22"/>
                  </a:cubicBezTo>
                  <a:cubicBezTo>
                    <a:pt x="21" y="22"/>
                    <a:pt x="22" y="23"/>
                    <a:pt x="22" y="23"/>
                  </a:cubicBezTo>
                  <a:cubicBezTo>
                    <a:pt x="23" y="23"/>
                    <a:pt x="24" y="22"/>
                    <a:pt x="24" y="22"/>
                  </a:cubicBezTo>
                  <a:cubicBezTo>
                    <a:pt x="24" y="22"/>
                    <a:pt x="24" y="22"/>
                    <a:pt x="24" y="22"/>
                  </a:cubicBezTo>
                  <a:cubicBezTo>
                    <a:pt x="24" y="21"/>
                    <a:pt x="25" y="21"/>
                    <a:pt x="25" y="20"/>
                  </a:cubicBezTo>
                  <a:cubicBezTo>
                    <a:pt x="25" y="19"/>
                    <a:pt x="24" y="19"/>
                    <a:pt x="24" y="18"/>
                  </a:cubicBezTo>
                  <a:cubicBezTo>
                    <a:pt x="24" y="18"/>
                    <a:pt x="24" y="18"/>
                    <a:pt x="24" y="18"/>
                  </a:cubicBezTo>
                  <a:close/>
                  <a:moveTo>
                    <a:pt x="22" y="44"/>
                  </a:moveTo>
                  <a:cubicBezTo>
                    <a:pt x="22" y="44"/>
                    <a:pt x="22" y="44"/>
                    <a:pt x="22" y="44"/>
                  </a:cubicBezTo>
                  <a:cubicBezTo>
                    <a:pt x="24" y="44"/>
                    <a:pt x="26" y="44"/>
                    <a:pt x="27" y="46"/>
                  </a:cubicBezTo>
                  <a:cubicBezTo>
                    <a:pt x="27" y="46"/>
                    <a:pt x="27" y="46"/>
                    <a:pt x="27" y="46"/>
                  </a:cubicBezTo>
                  <a:cubicBezTo>
                    <a:pt x="28" y="47"/>
                    <a:pt x="29" y="49"/>
                    <a:pt x="29" y="51"/>
                  </a:cubicBezTo>
                  <a:cubicBezTo>
                    <a:pt x="29" y="53"/>
                    <a:pt x="28" y="55"/>
                    <a:pt x="27" y="56"/>
                  </a:cubicBezTo>
                  <a:cubicBezTo>
                    <a:pt x="27" y="56"/>
                    <a:pt x="27" y="56"/>
                    <a:pt x="27" y="56"/>
                  </a:cubicBezTo>
                  <a:cubicBezTo>
                    <a:pt x="26" y="58"/>
                    <a:pt x="24" y="58"/>
                    <a:pt x="22" y="58"/>
                  </a:cubicBezTo>
                  <a:cubicBezTo>
                    <a:pt x="20" y="58"/>
                    <a:pt x="18" y="58"/>
                    <a:pt x="17" y="56"/>
                  </a:cubicBezTo>
                  <a:cubicBezTo>
                    <a:pt x="17" y="56"/>
                    <a:pt x="17" y="56"/>
                    <a:pt x="17" y="56"/>
                  </a:cubicBezTo>
                  <a:cubicBezTo>
                    <a:pt x="16" y="55"/>
                    <a:pt x="15" y="53"/>
                    <a:pt x="15" y="51"/>
                  </a:cubicBezTo>
                  <a:cubicBezTo>
                    <a:pt x="15" y="49"/>
                    <a:pt x="16" y="47"/>
                    <a:pt x="17" y="46"/>
                  </a:cubicBezTo>
                  <a:cubicBezTo>
                    <a:pt x="17" y="46"/>
                    <a:pt x="17" y="46"/>
                    <a:pt x="17" y="46"/>
                  </a:cubicBezTo>
                  <a:cubicBezTo>
                    <a:pt x="18" y="44"/>
                    <a:pt x="20" y="44"/>
                    <a:pt x="22" y="44"/>
                  </a:cubicBezTo>
                  <a:close/>
                  <a:moveTo>
                    <a:pt x="24" y="49"/>
                  </a:moveTo>
                  <a:cubicBezTo>
                    <a:pt x="24" y="49"/>
                    <a:pt x="24" y="49"/>
                    <a:pt x="24" y="49"/>
                  </a:cubicBezTo>
                  <a:cubicBezTo>
                    <a:pt x="24" y="49"/>
                    <a:pt x="23" y="48"/>
                    <a:pt x="22" y="48"/>
                  </a:cubicBezTo>
                  <a:cubicBezTo>
                    <a:pt x="22" y="48"/>
                    <a:pt x="21" y="49"/>
                    <a:pt x="20" y="49"/>
                  </a:cubicBezTo>
                  <a:cubicBezTo>
                    <a:pt x="20" y="49"/>
                    <a:pt x="20" y="49"/>
                    <a:pt x="20" y="49"/>
                  </a:cubicBezTo>
                  <a:cubicBezTo>
                    <a:pt x="20" y="50"/>
                    <a:pt x="20" y="50"/>
                    <a:pt x="20" y="51"/>
                  </a:cubicBezTo>
                  <a:cubicBezTo>
                    <a:pt x="20" y="52"/>
                    <a:pt x="20" y="52"/>
                    <a:pt x="20" y="53"/>
                  </a:cubicBezTo>
                  <a:cubicBezTo>
                    <a:pt x="20" y="53"/>
                    <a:pt x="20" y="53"/>
                    <a:pt x="20" y="53"/>
                  </a:cubicBezTo>
                  <a:cubicBezTo>
                    <a:pt x="21" y="53"/>
                    <a:pt x="22" y="53"/>
                    <a:pt x="22" y="53"/>
                  </a:cubicBezTo>
                  <a:cubicBezTo>
                    <a:pt x="23" y="53"/>
                    <a:pt x="24" y="53"/>
                    <a:pt x="24" y="53"/>
                  </a:cubicBezTo>
                  <a:cubicBezTo>
                    <a:pt x="24" y="53"/>
                    <a:pt x="24" y="53"/>
                    <a:pt x="24" y="53"/>
                  </a:cubicBezTo>
                  <a:cubicBezTo>
                    <a:pt x="24" y="52"/>
                    <a:pt x="25" y="52"/>
                    <a:pt x="25" y="51"/>
                  </a:cubicBezTo>
                  <a:cubicBezTo>
                    <a:pt x="25" y="50"/>
                    <a:pt x="24" y="50"/>
                    <a:pt x="24" y="49"/>
                  </a:cubicBezTo>
                  <a:cubicBezTo>
                    <a:pt x="24" y="49"/>
                    <a:pt x="24" y="49"/>
                    <a:pt x="24" y="49"/>
                  </a:cubicBezTo>
                  <a:close/>
                  <a:moveTo>
                    <a:pt x="24" y="80"/>
                  </a:moveTo>
                  <a:cubicBezTo>
                    <a:pt x="24" y="80"/>
                    <a:pt x="24" y="80"/>
                    <a:pt x="24" y="80"/>
                  </a:cubicBezTo>
                  <a:cubicBezTo>
                    <a:pt x="24" y="80"/>
                    <a:pt x="23" y="79"/>
                    <a:pt x="22" y="79"/>
                  </a:cubicBezTo>
                  <a:cubicBezTo>
                    <a:pt x="22" y="79"/>
                    <a:pt x="21" y="80"/>
                    <a:pt x="20" y="80"/>
                  </a:cubicBezTo>
                  <a:cubicBezTo>
                    <a:pt x="20" y="80"/>
                    <a:pt x="20" y="80"/>
                    <a:pt x="20" y="80"/>
                  </a:cubicBezTo>
                  <a:cubicBezTo>
                    <a:pt x="20" y="81"/>
                    <a:pt x="20" y="81"/>
                    <a:pt x="20" y="82"/>
                  </a:cubicBezTo>
                  <a:cubicBezTo>
                    <a:pt x="20" y="83"/>
                    <a:pt x="20" y="83"/>
                    <a:pt x="20" y="84"/>
                  </a:cubicBezTo>
                  <a:cubicBezTo>
                    <a:pt x="20" y="84"/>
                    <a:pt x="20" y="84"/>
                    <a:pt x="20" y="84"/>
                  </a:cubicBezTo>
                  <a:cubicBezTo>
                    <a:pt x="21" y="84"/>
                    <a:pt x="22" y="84"/>
                    <a:pt x="22" y="84"/>
                  </a:cubicBezTo>
                  <a:cubicBezTo>
                    <a:pt x="23" y="84"/>
                    <a:pt x="24" y="84"/>
                    <a:pt x="24" y="84"/>
                  </a:cubicBezTo>
                  <a:cubicBezTo>
                    <a:pt x="24" y="84"/>
                    <a:pt x="24" y="84"/>
                    <a:pt x="24" y="84"/>
                  </a:cubicBezTo>
                  <a:cubicBezTo>
                    <a:pt x="24" y="83"/>
                    <a:pt x="25" y="83"/>
                    <a:pt x="25" y="82"/>
                  </a:cubicBezTo>
                  <a:cubicBezTo>
                    <a:pt x="25" y="81"/>
                    <a:pt x="24" y="81"/>
                    <a:pt x="24" y="80"/>
                  </a:cubicBezTo>
                  <a:cubicBezTo>
                    <a:pt x="24" y="80"/>
                    <a:pt x="24" y="80"/>
                    <a:pt x="24" y="80"/>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23" name="淘宝店chenying0907 39"/>
            <p:cNvSpPr>
              <a:spLocks noEditPoints="1"/>
            </p:cNvSpPr>
            <p:nvPr/>
          </p:nvSpPr>
          <p:spPr>
            <a:xfrm>
              <a:off x="3231" y="2033"/>
              <a:ext cx="106" cy="106"/>
            </a:xfrm>
            <a:custGeom>
              <a:rect l="0" t="0" r="r" b="b"/>
              <a:pathLst>
                <a:path w="106" h="106">
                  <a:moveTo>
                    <a:pt x="49" y="29"/>
                  </a:moveTo>
                  <a:cubicBezTo>
                    <a:pt x="49" y="27"/>
                    <a:pt x="51" y="26"/>
                    <a:pt x="53" y="26"/>
                  </a:cubicBezTo>
                  <a:cubicBezTo>
                    <a:pt x="55" y="26"/>
                    <a:pt x="57" y="27"/>
                    <a:pt x="57" y="29"/>
                  </a:cubicBezTo>
                  <a:cubicBezTo>
                    <a:pt x="57" y="49"/>
                    <a:pt x="57" y="49"/>
                    <a:pt x="57" y="49"/>
                  </a:cubicBezTo>
                  <a:cubicBezTo>
                    <a:pt x="57" y="51"/>
                    <a:pt x="55" y="53"/>
                    <a:pt x="53" y="53"/>
                  </a:cubicBezTo>
                  <a:cubicBezTo>
                    <a:pt x="51" y="53"/>
                    <a:pt x="49" y="51"/>
                    <a:pt x="49" y="49"/>
                  </a:cubicBezTo>
                  <a:cubicBezTo>
                    <a:pt x="49" y="29"/>
                    <a:pt x="49" y="29"/>
                    <a:pt x="49" y="29"/>
                  </a:cubicBezTo>
                  <a:close/>
                  <a:moveTo>
                    <a:pt x="53" y="0"/>
                  </a:moveTo>
                  <a:cubicBezTo>
                    <a:pt x="53" y="0"/>
                    <a:pt x="53" y="0"/>
                    <a:pt x="53" y="0"/>
                  </a:cubicBezTo>
                  <a:cubicBezTo>
                    <a:pt x="68" y="0"/>
                    <a:pt x="80" y="6"/>
                    <a:pt x="90" y="16"/>
                  </a:cubicBezTo>
                  <a:cubicBezTo>
                    <a:pt x="90" y="16"/>
                    <a:pt x="90" y="16"/>
                    <a:pt x="90" y="16"/>
                  </a:cubicBezTo>
                  <a:cubicBezTo>
                    <a:pt x="90" y="16"/>
                    <a:pt x="90" y="16"/>
                    <a:pt x="90" y="16"/>
                  </a:cubicBezTo>
                  <a:cubicBezTo>
                    <a:pt x="100" y="26"/>
                    <a:pt x="106" y="38"/>
                    <a:pt x="106" y="53"/>
                  </a:cubicBezTo>
                  <a:cubicBezTo>
                    <a:pt x="106" y="68"/>
                    <a:pt x="100" y="80"/>
                    <a:pt x="90" y="90"/>
                  </a:cubicBezTo>
                  <a:cubicBezTo>
                    <a:pt x="90" y="90"/>
                    <a:pt x="90" y="90"/>
                    <a:pt x="90" y="90"/>
                  </a:cubicBezTo>
                  <a:cubicBezTo>
                    <a:pt x="90" y="90"/>
                    <a:pt x="90" y="90"/>
                    <a:pt x="90" y="90"/>
                  </a:cubicBezTo>
                  <a:cubicBezTo>
                    <a:pt x="90" y="90"/>
                    <a:pt x="90" y="90"/>
                    <a:pt x="90" y="90"/>
                  </a:cubicBezTo>
                  <a:cubicBezTo>
                    <a:pt x="80" y="100"/>
                    <a:pt x="68" y="106"/>
                    <a:pt x="53" y="106"/>
                  </a:cubicBezTo>
                  <a:cubicBezTo>
                    <a:pt x="38" y="106"/>
                    <a:pt x="26" y="100"/>
                    <a:pt x="16" y="90"/>
                  </a:cubicBezTo>
                  <a:cubicBezTo>
                    <a:pt x="16" y="90"/>
                    <a:pt x="16" y="90"/>
                    <a:pt x="16" y="90"/>
                  </a:cubicBezTo>
                  <a:cubicBezTo>
                    <a:pt x="6" y="80"/>
                    <a:pt x="0" y="68"/>
                    <a:pt x="0" y="53"/>
                  </a:cubicBezTo>
                  <a:cubicBezTo>
                    <a:pt x="0" y="38"/>
                    <a:pt x="6" y="26"/>
                    <a:pt x="16" y="16"/>
                  </a:cubicBezTo>
                  <a:cubicBezTo>
                    <a:pt x="16" y="16"/>
                    <a:pt x="16" y="16"/>
                    <a:pt x="16" y="16"/>
                  </a:cubicBezTo>
                  <a:cubicBezTo>
                    <a:pt x="16" y="16"/>
                    <a:pt x="16" y="16"/>
                    <a:pt x="16" y="16"/>
                  </a:cubicBezTo>
                  <a:cubicBezTo>
                    <a:pt x="26" y="6"/>
                    <a:pt x="38" y="0"/>
                    <a:pt x="53" y="0"/>
                  </a:cubicBezTo>
                  <a:close/>
                  <a:moveTo>
                    <a:pt x="84" y="22"/>
                  </a:moveTo>
                  <a:cubicBezTo>
                    <a:pt x="84" y="22"/>
                    <a:pt x="84" y="22"/>
                    <a:pt x="84" y="22"/>
                  </a:cubicBezTo>
                  <a:cubicBezTo>
                    <a:pt x="77" y="13"/>
                    <a:pt x="66" y="8"/>
                    <a:pt x="53" y="8"/>
                  </a:cubicBezTo>
                  <a:cubicBezTo>
                    <a:pt x="41" y="8"/>
                    <a:pt x="29" y="13"/>
                    <a:pt x="22" y="22"/>
                  </a:cubicBezTo>
                  <a:cubicBezTo>
                    <a:pt x="22" y="22"/>
                    <a:pt x="22" y="22"/>
                    <a:pt x="22" y="22"/>
                  </a:cubicBezTo>
                  <a:cubicBezTo>
                    <a:pt x="14" y="29"/>
                    <a:pt x="9" y="40"/>
                    <a:pt x="9" y="53"/>
                  </a:cubicBezTo>
                  <a:cubicBezTo>
                    <a:pt x="9" y="65"/>
                    <a:pt x="14" y="77"/>
                    <a:pt x="22" y="84"/>
                  </a:cubicBezTo>
                  <a:cubicBezTo>
                    <a:pt x="22" y="84"/>
                    <a:pt x="22" y="84"/>
                    <a:pt x="22" y="84"/>
                  </a:cubicBezTo>
                  <a:cubicBezTo>
                    <a:pt x="29" y="92"/>
                    <a:pt x="41" y="97"/>
                    <a:pt x="53" y="97"/>
                  </a:cubicBezTo>
                  <a:cubicBezTo>
                    <a:pt x="66" y="97"/>
                    <a:pt x="77" y="92"/>
                    <a:pt x="84" y="84"/>
                  </a:cubicBezTo>
                  <a:cubicBezTo>
                    <a:pt x="84" y="84"/>
                    <a:pt x="84" y="84"/>
                    <a:pt x="84" y="84"/>
                  </a:cubicBezTo>
                  <a:cubicBezTo>
                    <a:pt x="93" y="77"/>
                    <a:pt x="98" y="65"/>
                    <a:pt x="98" y="53"/>
                  </a:cubicBezTo>
                  <a:cubicBezTo>
                    <a:pt x="98" y="40"/>
                    <a:pt x="93" y="29"/>
                    <a:pt x="84" y="22"/>
                  </a:cubicBezTo>
                  <a:cubicBezTo>
                    <a:pt x="84" y="22"/>
                    <a:pt x="84" y="22"/>
                    <a:pt x="84" y="22"/>
                  </a:cubicBezTo>
                  <a:close/>
                  <a:moveTo>
                    <a:pt x="67" y="39"/>
                  </a:moveTo>
                  <a:cubicBezTo>
                    <a:pt x="67" y="39"/>
                    <a:pt x="67" y="39"/>
                    <a:pt x="67" y="39"/>
                  </a:cubicBezTo>
                  <a:cubicBezTo>
                    <a:pt x="66" y="37"/>
                    <a:pt x="66" y="34"/>
                    <a:pt x="67" y="33"/>
                  </a:cubicBezTo>
                  <a:cubicBezTo>
                    <a:pt x="69" y="31"/>
                    <a:pt x="72" y="31"/>
                    <a:pt x="73" y="33"/>
                  </a:cubicBezTo>
                  <a:cubicBezTo>
                    <a:pt x="74" y="34"/>
                    <a:pt x="76" y="35"/>
                    <a:pt x="77" y="37"/>
                  </a:cubicBezTo>
                  <a:cubicBezTo>
                    <a:pt x="78" y="38"/>
                    <a:pt x="78" y="40"/>
                    <a:pt x="79" y="42"/>
                  </a:cubicBezTo>
                  <a:cubicBezTo>
                    <a:pt x="80" y="44"/>
                    <a:pt x="80" y="45"/>
                    <a:pt x="80" y="47"/>
                  </a:cubicBezTo>
                  <a:cubicBezTo>
                    <a:pt x="80" y="49"/>
                    <a:pt x="80" y="51"/>
                    <a:pt x="80" y="53"/>
                  </a:cubicBezTo>
                  <a:cubicBezTo>
                    <a:pt x="80" y="55"/>
                    <a:pt x="80" y="57"/>
                    <a:pt x="80" y="58"/>
                  </a:cubicBezTo>
                  <a:cubicBezTo>
                    <a:pt x="80" y="60"/>
                    <a:pt x="80" y="62"/>
                    <a:pt x="79" y="64"/>
                  </a:cubicBezTo>
                  <a:cubicBezTo>
                    <a:pt x="78" y="66"/>
                    <a:pt x="78" y="67"/>
                    <a:pt x="77" y="69"/>
                  </a:cubicBezTo>
                  <a:cubicBezTo>
                    <a:pt x="76" y="70"/>
                    <a:pt x="74" y="72"/>
                    <a:pt x="73" y="73"/>
                  </a:cubicBezTo>
                  <a:cubicBezTo>
                    <a:pt x="72" y="74"/>
                    <a:pt x="70" y="75"/>
                    <a:pt x="69" y="76"/>
                  </a:cubicBezTo>
                  <a:cubicBezTo>
                    <a:pt x="67" y="77"/>
                    <a:pt x="66" y="78"/>
                    <a:pt x="64" y="79"/>
                  </a:cubicBezTo>
                  <a:cubicBezTo>
                    <a:pt x="62" y="80"/>
                    <a:pt x="61" y="80"/>
                    <a:pt x="59" y="80"/>
                  </a:cubicBezTo>
                  <a:cubicBezTo>
                    <a:pt x="57" y="80"/>
                    <a:pt x="55" y="80"/>
                    <a:pt x="53" y="80"/>
                  </a:cubicBezTo>
                  <a:cubicBezTo>
                    <a:pt x="51" y="80"/>
                    <a:pt x="49" y="80"/>
                    <a:pt x="48" y="80"/>
                  </a:cubicBezTo>
                  <a:cubicBezTo>
                    <a:pt x="46" y="80"/>
                    <a:pt x="44" y="80"/>
                    <a:pt x="42" y="79"/>
                  </a:cubicBezTo>
                  <a:cubicBezTo>
                    <a:pt x="40" y="78"/>
                    <a:pt x="39" y="77"/>
                    <a:pt x="37" y="76"/>
                  </a:cubicBezTo>
                  <a:cubicBezTo>
                    <a:pt x="36" y="75"/>
                    <a:pt x="34" y="74"/>
                    <a:pt x="33" y="73"/>
                  </a:cubicBezTo>
                  <a:cubicBezTo>
                    <a:pt x="32" y="72"/>
                    <a:pt x="31" y="70"/>
                    <a:pt x="30" y="69"/>
                  </a:cubicBezTo>
                  <a:cubicBezTo>
                    <a:pt x="29" y="67"/>
                    <a:pt x="28" y="66"/>
                    <a:pt x="27" y="64"/>
                  </a:cubicBezTo>
                  <a:cubicBezTo>
                    <a:pt x="27" y="62"/>
                    <a:pt x="27" y="60"/>
                    <a:pt x="26" y="58"/>
                  </a:cubicBezTo>
                  <a:cubicBezTo>
                    <a:pt x="26" y="57"/>
                    <a:pt x="26" y="55"/>
                    <a:pt x="26" y="53"/>
                  </a:cubicBezTo>
                  <a:cubicBezTo>
                    <a:pt x="26" y="51"/>
                    <a:pt x="26" y="49"/>
                    <a:pt x="26" y="47"/>
                  </a:cubicBezTo>
                  <a:cubicBezTo>
                    <a:pt x="27" y="45"/>
                    <a:pt x="27" y="44"/>
                    <a:pt x="27" y="42"/>
                  </a:cubicBezTo>
                  <a:cubicBezTo>
                    <a:pt x="28" y="40"/>
                    <a:pt x="29" y="38"/>
                    <a:pt x="30" y="37"/>
                  </a:cubicBezTo>
                  <a:cubicBezTo>
                    <a:pt x="31" y="35"/>
                    <a:pt x="32" y="34"/>
                    <a:pt x="33" y="33"/>
                  </a:cubicBezTo>
                  <a:cubicBezTo>
                    <a:pt x="35" y="31"/>
                    <a:pt x="37" y="31"/>
                    <a:pt x="39" y="33"/>
                  </a:cubicBezTo>
                  <a:cubicBezTo>
                    <a:pt x="41" y="34"/>
                    <a:pt x="41" y="37"/>
                    <a:pt x="39" y="39"/>
                  </a:cubicBezTo>
                  <a:cubicBezTo>
                    <a:pt x="38" y="40"/>
                    <a:pt x="37" y="41"/>
                    <a:pt x="36" y="42"/>
                  </a:cubicBezTo>
                  <a:cubicBezTo>
                    <a:pt x="36" y="43"/>
                    <a:pt x="35" y="44"/>
                    <a:pt x="35" y="45"/>
                  </a:cubicBezTo>
                  <a:cubicBezTo>
                    <a:pt x="34" y="46"/>
                    <a:pt x="34" y="47"/>
                    <a:pt x="34" y="49"/>
                  </a:cubicBezTo>
                  <a:cubicBezTo>
                    <a:pt x="33" y="50"/>
                    <a:pt x="33" y="51"/>
                    <a:pt x="33" y="53"/>
                  </a:cubicBezTo>
                  <a:cubicBezTo>
                    <a:pt x="33" y="54"/>
                    <a:pt x="33" y="56"/>
                    <a:pt x="34" y="57"/>
                  </a:cubicBezTo>
                  <a:cubicBezTo>
                    <a:pt x="34" y="58"/>
                    <a:pt x="34" y="59"/>
                    <a:pt x="35" y="61"/>
                  </a:cubicBezTo>
                  <a:cubicBezTo>
                    <a:pt x="35" y="62"/>
                    <a:pt x="36" y="63"/>
                    <a:pt x="36" y="64"/>
                  </a:cubicBezTo>
                  <a:cubicBezTo>
                    <a:pt x="37" y="65"/>
                    <a:pt x="38" y="66"/>
                    <a:pt x="39" y="67"/>
                  </a:cubicBezTo>
                  <a:cubicBezTo>
                    <a:pt x="40" y="68"/>
                    <a:pt x="41" y="69"/>
                    <a:pt x="42" y="69"/>
                  </a:cubicBezTo>
                  <a:cubicBezTo>
                    <a:pt x="43" y="70"/>
                    <a:pt x="44" y="71"/>
                    <a:pt x="45" y="71"/>
                  </a:cubicBezTo>
                  <a:cubicBezTo>
                    <a:pt x="47" y="72"/>
                    <a:pt x="48" y="72"/>
                    <a:pt x="49" y="72"/>
                  </a:cubicBezTo>
                  <a:cubicBezTo>
                    <a:pt x="50" y="73"/>
                    <a:pt x="52" y="73"/>
                    <a:pt x="53" y="73"/>
                  </a:cubicBezTo>
                  <a:cubicBezTo>
                    <a:pt x="55" y="73"/>
                    <a:pt x="56" y="73"/>
                    <a:pt x="57" y="72"/>
                  </a:cubicBezTo>
                  <a:cubicBezTo>
                    <a:pt x="58" y="72"/>
                    <a:pt x="60" y="72"/>
                    <a:pt x="61" y="71"/>
                  </a:cubicBezTo>
                  <a:cubicBezTo>
                    <a:pt x="62" y="71"/>
                    <a:pt x="63" y="70"/>
                    <a:pt x="64" y="69"/>
                  </a:cubicBezTo>
                  <a:cubicBezTo>
                    <a:pt x="65" y="69"/>
                    <a:pt x="66" y="68"/>
                    <a:pt x="67" y="67"/>
                  </a:cubicBezTo>
                  <a:cubicBezTo>
                    <a:pt x="68" y="66"/>
                    <a:pt x="69" y="65"/>
                    <a:pt x="70" y="64"/>
                  </a:cubicBezTo>
                  <a:cubicBezTo>
                    <a:pt x="71" y="63"/>
                    <a:pt x="71" y="62"/>
                    <a:pt x="72" y="61"/>
                  </a:cubicBezTo>
                  <a:cubicBezTo>
                    <a:pt x="72" y="59"/>
                    <a:pt x="73" y="58"/>
                    <a:pt x="73" y="57"/>
                  </a:cubicBezTo>
                  <a:cubicBezTo>
                    <a:pt x="73" y="56"/>
                    <a:pt x="73" y="54"/>
                    <a:pt x="73" y="53"/>
                  </a:cubicBezTo>
                  <a:cubicBezTo>
                    <a:pt x="73" y="51"/>
                    <a:pt x="73" y="50"/>
                    <a:pt x="73" y="49"/>
                  </a:cubicBezTo>
                  <a:cubicBezTo>
                    <a:pt x="73" y="47"/>
                    <a:pt x="72" y="46"/>
                    <a:pt x="72" y="45"/>
                  </a:cubicBezTo>
                  <a:cubicBezTo>
                    <a:pt x="71" y="44"/>
                    <a:pt x="71" y="43"/>
                    <a:pt x="70" y="42"/>
                  </a:cubicBezTo>
                  <a:cubicBezTo>
                    <a:pt x="69" y="41"/>
                    <a:pt x="68" y="40"/>
                    <a:pt x="67" y="39"/>
                  </a:cubicBezTo>
                  <a:close/>
                </a:path>
              </a:pathLst>
            </a:custGeom>
            <a:solidFill>
              <a:srgbClr val="FFFFFF"/>
            </a:solidFill>
            <a:ln>
              <a:noFill/>
            </a:ln>
          </p:spPr>
          <p:txBody>
            <a:bodyPr/>
            <a:lstStyle/>
            <a:p>
              <a:endParaRPr lang="zh-CN">
                <a:latin typeface="Noto Sans S Chinese Medium"/>
                <a:ea typeface="Noto Sans S Chinese Medium"/>
              </a:endParaRPr>
            </a:p>
          </p:txBody>
        </p:sp>
      </p:grpSp>
      <p:sp>
        <p:nvSpPr>
          <p:cNvPr id="24" name="PA_椭圆 5"/>
          <p:cNvSpPr>
            <a:spLocks noChangeArrowheads="1"/>
          </p:cNvSpPr>
          <p:nvPr/>
        </p:nvSpPr>
        <p:spPr>
          <a:xfrm>
            <a:off x="2555875" y="2121555"/>
            <a:ext cx="387350" cy="385882"/>
          </a:xfrm>
          <a:prstGeom prst="ellipse">
            <a:avLst/>
          </a:prstGeom>
          <a:solidFill>
            <a:srgbClr val="ECD0CD"/>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25" name="PA_任意多边形 40"/>
          <p:cNvSpPr>
            <a:spLocks noEditPoints="1"/>
          </p:cNvSpPr>
          <p:nvPr/>
        </p:nvSpPr>
        <p:spPr>
          <a:xfrm>
            <a:off x="2630489" y="2218423"/>
            <a:ext cx="236537" cy="192146"/>
          </a:xfrm>
          <a:custGeom>
            <a:rect l="0" t="0" r="r" b="b"/>
            <a:pathLst>
              <a:path w="236537" h="192146">
                <a:moveTo>
                  <a:pt x="163397" y="150308"/>
                </a:moveTo>
                <a:cubicBezTo>
                  <a:pt x="163397" y="57334"/>
                  <a:pt x="163397" y="57334"/>
                  <a:pt x="163397" y="57334"/>
                </a:cubicBezTo>
                <a:cubicBezTo>
                  <a:pt x="17118" y="57334"/>
                  <a:pt x="17118" y="57334"/>
                  <a:pt x="17118" y="57334"/>
                </a:cubicBezTo>
                <a:cubicBezTo>
                  <a:pt x="17118" y="150308"/>
                  <a:pt x="17118" y="150308"/>
                  <a:pt x="17118" y="150308"/>
                </a:cubicBezTo>
                <a:cubicBezTo>
                  <a:pt x="65359" y="150308"/>
                  <a:pt x="115156" y="150308"/>
                  <a:pt x="163397" y="150308"/>
                </a:cubicBezTo>
                <a:close/>
                <a:moveTo>
                  <a:pt x="182071" y="117767"/>
                </a:moveTo>
                <a:cubicBezTo>
                  <a:pt x="182071" y="117767"/>
                  <a:pt x="182071" y="117767"/>
                  <a:pt x="182071" y="117767"/>
                </a:cubicBezTo>
                <a:cubicBezTo>
                  <a:pt x="180515" y="117767"/>
                  <a:pt x="180515" y="117767"/>
                  <a:pt x="180515" y="117767"/>
                </a:cubicBezTo>
                <a:cubicBezTo>
                  <a:pt x="180515" y="159605"/>
                  <a:pt x="180515" y="159605"/>
                  <a:pt x="180515" y="159605"/>
                </a:cubicBezTo>
                <a:cubicBezTo>
                  <a:pt x="180515" y="164254"/>
                  <a:pt x="177403" y="167353"/>
                  <a:pt x="172734" y="167353"/>
                </a:cubicBezTo>
                <a:cubicBezTo>
                  <a:pt x="172734" y="167353"/>
                  <a:pt x="172734" y="167353"/>
                  <a:pt x="172734" y="167353"/>
                </a:cubicBezTo>
                <a:cubicBezTo>
                  <a:pt x="149392" y="167353"/>
                  <a:pt x="149392" y="167353"/>
                  <a:pt x="149392" y="167353"/>
                </a:cubicBezTo>
                <a:cubicBezTo>
                  <a:pt x="149392" y="175101"/>
                  <a:pt x="149392" y="175101"/>
                  <a:pt x="149392" y="175101"/>
                </a:cubicBezTo>
                <a:cubicBezTo>
                  <a:pt x="219419" y="175101"/>
                  <a:pt x="219419" y="175101"/>
                  <a:pt x="219419" y="175101"/>
                </a:cubicBezTo>
                <a:cubicBezTo>
                  <a:pt x="219419" y="18595"/>
                  <a:pt x="219419" y="18595"/>
                  <a:pt x="219419" y="18595"/>
                </a:cubicBezTo>
                <a:cubicBezTo>
                  <a:pt x="149392" y="18595"/>
                  <a:pt x="149392" y="18595"/>
                  <a:pt x="149392" y="18595"/>
                </a:cubicBezTo>
                <a:cubicBezTo>
                  <a:pt x="149392" y="40289"/>
                  <a:pt x="149392" y="40289"/>
                  <a:pt x="149392" y="40289"/>
                </a:cubicBezTo>
                <a:cubicBezTo>
                  <a:pt x="172734" y="40289"/>
                  <a:pt x="172734" y="40289"/>
                  <a:pt x="172734" y="40289"/>
                </a:cubicBezTo>
                <a:cubicBezTo>
                  <a:pt x="177403" y="40289"/>
                  <a:pt x="180515" y="44937"/>
                  <a:pt x="180515" y="49586"/>
                </a:cubicBezTo>
                <a:cubicBezTo>
                  <a:pt x="180515" y="49586"/>
                  <a:pt x="180515" y="49586"/>
                  <a:pt x="180515" y="49586"/>
                </a:cubicBezTo>
                <a:cubicBezTo>
                  <a:pt x="180515" y="52685"/>
                  <a:pt x="180515" y="52685"/>
                  <a:pt x="180515" y="52685"/>
                </a:cubicBezTo>
                <a:cubicBezTo>
                  <a:pt x="182071" y="52685"/>
                  <a:pt x="182071" y="52685"/>
                  <a:pt x="182071" y="52685"/>
                </a:cubicBezTo>
                <a:cubicBezTo>
                  <a:pt x="208526" y="52685"/>
                  <a:pt x="208526" y="52685"/>
                  <a:pt x="208526" y="52685"/>
                </a:cubicBezTo>
                <a:cubicBezTo>
                  <a:pt x="211638" y="52685"/>
                  <a:pt x="213195" y="54235"/>
                  <a:pt x="213195" y="57334"/>
                </a:cubicBezTo>
                <a:cubicBezTo>
                  <a:pt x="213195" y="60433"/>
                  <a:pt x="211638" y="61983"/>
                  <a:pt x="208526" y="61983"/>
                </a:cubicBezTo>
                <a:cubicBezTo>
                  <a:pt x="182071" y="61983"/>
                  <a:pt x="182071" y="61983"/>
                  <a:pt x="182071" y="61983"/>
                </a:cubicBezTo>
                <a:cubicBezTo>
                  <a:pt x="180515" y="61983"/>
                  <a:pt x="180515" y="61983"/>
                  <a:pt x="180515" y="61983"/>
                </a:cubicBezTo>
                <a:cubicBezTo>
                  <a:pt x="180515" y="80577"/>
                  <a:pt x="180515" y="80577"/>
                  <a:pt x="180515" y="80577"/>
                </a:cubicBezTo>
                <a:cubicBezTo>
                  <a:pt x="182071" y="80577"/>
                  <a:pt x="182071" y="80577"/>
                  <a:pt x="182071" y="80577"/>
                </a:cubicBezTo>
                <a:cubicBezTo>
                  <a:pt x="208526" y="80577"/>
                  <a:pt x="208526" y="80577"/>
                  <a:pt x="208526" y="80577"/>
                </a:cubicBezTo>
                <a:cubicBezTo>
                  <a:pt x="211638" y="80577"/>
                  <a:pt x="213195" y="82127"/>
                  <a:pt x="213195" y="85226"/>
                </a:cubicBezTo>
                <a:cubicBezTo>
                  <a:pt x="213195" y="88325"/>
                  <a:pt x="211638" y="89875"/>
                  <a:pt x="208526" y="89875"/>
                </a:cubicBezTo>
                <a:cubicBezTo>
                  <a:pt x="182071" y="89875"/>
                  <a:pt x="182071" y="89875"/>
                  <a:pt x="182071" y="89875"/>
                </a:cubicBezTo>
                <a:cubicBezTo>
                  <a:pt x="180515" y="89875"/>
                  <a:pt x="180515" y="89875"/>
                  <a:pt x="180515" y="89875"/>
                </a:cubicBezTo>
                <a:cubicBezTo>
                  <a:pt x="180515" y="106920"/>
                  <a:pt x="180515" y="106920"/>
                  <a:pt x="180515" y="106920"/>
                </a:cubicBezTo>
                <a:cubicBezTo>
                  <a:pt x="182071" y="106920"/>
                  <a:pt x="182071" y="106920"/>
                  <a:pt x="182071" y="106920"/>
                </a:cubicBezTo>
                <a:cubicBezTo>
                  <a:pt x="208526" y="106920"/>
                  <a:pt x="208526" y="106920"/>
                  <a:pt x="208526" y="106920"/>
                </a:cubicBezTo>
                <a:cubicBezTo>
                  <a:pt x="211638" y="106920"/>
                  <a:pt x="213195" y="110019"/>
                  <a:pt x="213195" y="113118"/>
                </a:cubicBezTo>
                <a:cubicBezTo>
                  <a:pt x="213195" y="114668"/>
                  <a:pt x="211638" y="117767"/>
                  <a:pt x="208526" y="117767"/>
                </a:cubicBezTo>
                <a:cubicBezTo>
                  <a:pt x="182071" y="117767"/>
                  <a:pt x="182071" y="117767"/>
                  <a:pt x="182071" y="117767"/>
                </a:cubicBezTo>
                <a:close/>
                <a:moveTo>
                  <a:pt x="62247" y="192146"/>
                </a:moveTo>
                <a:cubicBezTo>
                  <a:pt x="62247" y="192146"/>
                  <a:pt x="62247" y="192146"/>
                  <a:pt x="62247" y="192146"/>
                </a:cubicBezTo>
                <a:cubicBezTo>
                  <a:pt x="59134" y="192146"/>
                  <a:pt x="57578" y="189047"/>
                  <a:pt x="57578" y="185948"/>
                </a:cubicBezTo>
                <a:cubicBezTo>
                  <a:pt x="57578" y="184398"/>
                  <a:pt x="59134" y="181299"/>
                  <a:pt x="62247" y="181299"/>
                </a:cubicBezTo>
                <a:cubicBezTo>
                  <a:pt x="82477" y="181299"/>
                  <a:pt x="82477" y="181299"/>
                  <a:pt x="82477" y="181299"/>
                </a:cubicBezTo>
                <a:cubicBezTo>
                  <a:pt x="82477" y="167353"/>
                  <a:pt x="82477" y="167353"/>
                  <a:pt x="82477" y="167353"/>
                </a:cubicBezTo>
                <a:cubicBezTo>
                  <a:pt x="9337" y="167353"/>
                  <a:pt x="9337" y="167353"/>
                  <a:pt x="9337" y="167353"/>
                </a:cubicBezTo>
                <a:cubicBezTo>
                  <a:pt x="4668" y="167353"/>
                  <a:pt x="0" y="164254"/>
                  <a:pt x="0" y="159605"/>
                </a:cubicBezTo>
                <a:cubicBezTo>
                  <a:pt x="0" y="158056"/>
                  <a:pt x="0" y="158056"/>
                  <a:pt x="0" y="158056"/>
                </a:cubicBezTo>
                <a:cubicBezTo>
                  <a:pt x="0" y="49586"/>
                  <a:pt x="0" y="49586"/>
                  <a:pt x="0" y="49586"/>
                </a:cubicBezTo>
                <a:cubicBezTo>
                  <a:pt x="0" y="44937"/>
                  <a:pt x="4668" y="40289"/>
                  <a:pt x="9337" y="40289"/>
                </a:cubicBezTo>
                <a:cubicBezTo>
                  <a:pt x="9337" y="40289"/>
                  <a:pt x="9337" y="40289"/>
                  <a:pt x="9337" y="40289"/>
                </a:cubicBezTo>
                <a:cubicBezTo>
                  <a:pt x="132274" y="40289"/>
                  <a:pt x="132274" y="40289"/>
                  <a:pt x="132274" y="40289"/>
                </a:cubicBezTo>
                <a:cubicBezTo>
                  <a:pt x="132274" y="9297"/>
                  <a:pt x="132274" y="9297"/>
                  <a:pt x="132274" y="9297"/>
                </a:cubicBezTo>
                <a:cubicBezTo>
                  <a:pt x="132274" y="4649"/>
                  <a:pt x="135386" y="0"/>
                  <a:pt x="140055" y="0"/>
                </a:cubicBezTo>
                <a:cubicBezTo>
                  <a:pt x="140055" y="0"/>
                  <a:pt x="140055" y="0"/>
                  <a:pt x="140055" y="0"/>
                </a:cubicBezTo>
                <a:cubicBezTo>
                  <a:pt x="227200" y="0"/>
                  <a:pt x="227200" y="0"/>
                  <a:pt x="227200" y="0"/>
                </a:cubicBezTo>
                <a:cubicBezTo>
                  <a:pt x="233425" y="0"/>
                  <a:pt x="236537" y="4649"/>
                  <a:pt x="236537" y="9297"/>
                </a:cubicBezTo>
                <a:cubicBezTo>
                  <a:pt x="236537" y="9297"/>
                  <a:pt x="236537" y="9297"/>
                  <a:pt x="236537" y="9297"/>
                </a:cubicBezTo>
                <a:cubicBezTo>
                  <a:pt x="236537" y="182849"/>
                  <a:pt x="236537" y="182849"/>
                  <a:pt x="236537" y="182849"/>
                </a:cubicBezTo>
                <a:cubicBezTo>
                  <a:pt x="236537" y="187497"/>
                  <a:pt x="233425" y="192146"/>
                  <a:pt x="227200" y="192146"/>
                </a:cubicBezTo>
                <a:cubicBezTo>
                  <a:pt x="227200" y="192146"/>
                  <a:pt x="227200" y="192146"/>
                  <a:pt x="227200" y="192146"/>
                </a:cubicBezTo>
                <a:cubicBezTo>
                  <a:pt x="140055" y="192146"/>
                  <a:pt x="140055" y="192146"/>
                  <a:pt x="140055" y="192146"/>
                </a:cubicBezTo>
                <a:cubicBezTo>
                  <a:pt x="135386" y="192146"/>
                  <a:pt x="132274" y="187497"/>
                  <a:pt x="132274" y="182849"/>
                </a:cubicBezTo>
                <a:cubicBezTo>
                  <a:pt x="132274" y="182849"/>
                  <a:pt x="132274" y="182849"/>
                  <a:pt x="132274" y="182849"/>
                </a:cubicBezTo>
                <a:cubicBezTo>
                  <a:pt x="132274" y="167353"/>
                  <a:pt x="132274" y="167353"/>
                  <a:pt x="132274" y="167353"/>
                </a:cubicBezTo>
                <a:cubicBezTo>
                  <a:pt x="99595" y="167353"/>
                  <a:pt x="99595" y="167353"/>
                  <a:pt x="99595" y="167353"/>
                </a:cubicBezTo>
                <a:cubicBezTo>
                  <a:pt x="99595" y="181299"/>
                  <a:pt x="99595" y="181299"/>
                  <a:pt x="99595" y="181299"/>
                </a:cubicBezTo>
                <a:cubicBezTo>
                  <a:pt x="118269" y="181299"/>
                  <a:pt x="118269" y="181299"/>
                  <a:pt x="118269" y="181299"/>
                </a:cubicBezTo>
                <a:cubicBezTo>
                  <a:pt x="121381" y="181299"/>
                  <a:pt x="124493" y="184398"/>
                  <a:pt x="124493" y="185948"/>
                </a:cubicBezTo>
                <a:cubicBezTo>
                  <a:pt x="124493" y="189047"/>
                  <a:pt x="121381" y="192146"/>
                  <a:pt x="118269" y="192146"/>
                </a:cubicBezTo>
                <a:cubicBezTo>
                  <a:pt x="99595" y="192146"/>
                  <a:pt x="80921" y="192146"/>
                  <a:pt x="62247" y="192146"/>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26" name="PA_椭圆 7"/>
          <p:cNvSpPr>
            <a:spLocks noChangeArrowheads="1"/>
          </p:cNvSpPr>
          <p:nvPr/>
        </p:nvSpPr>
        <p:spPr>
          <a:xfrm>
            <a:off x="2555875" y="3644438"/>
            <a:ext cx="387350" cy="385881"/>
          </a:xfrm>
          <a:prstGeom prst="ellipse">
            <a:avLst/>
          </a:pr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27" name="PA_任意多边形 41"/>
          <p:cNvSpPr>
            <a:spLocks noEditPoints="1"/>
          </p:cNvSpPr>
          <p:nvPr/>
        </p:nvSpPr>
        <p:spPr>
          <a:xfrm>
            <a:off x="2647951" y="3717485"/>
            <a:ext cx="193675" cy="231847"/>
          </a:xfrm>
          <a:custGeom>
            <a:rect l="0" t="0" r="r" b="b"/>
            <a:pathLst>
              <a:path w="193675" h="231847">
                <a:moveTo>
                  <a:pt x="163999" y="182054"/>
                </a:moveTo>
                <a:cubicBezTo>
                  <a:pt x="167123" y="177386"/>
                  <a:pt x="170247" y="171162"/>
                  <a:pt x="171808" y="164938"/>
                </a:cubicBezTo>
                <a:cubicBezTo>
                  <a:pt x="173370" y="158714"/>
                  <a:pt x="176494" y="150934"/>
                  <a:pt x="176494" y="144710"/>
                </a:cubicBezTo>
                <a:cubicBezTo>
                  <a:pt x="176494" y="102697"/>
                  <a:pt x="176494" y="102697"/>
                  <a:pt x="176494" y="102697"/>
                </a:cubicBezTo>
                <a:cubicBezTo>
                  <a:pt x="176494" y="98029"/>
                  <a:pt x="170247" y="99585"/>
                  <a:pt x="170247" y="99585"/>
                </a:cubicBezTo>
                <a:cubicBezTo>
                  <a:pt x="168685" y="101141"/>
                  <a:pt x="167123" y="101141"/>
                  <a:pt x="165561" y="101141"/>
                </a:cubicBezTo>
                <a:cubicBezTo>
                  <a:pt x="163999" y="101141"/>
                  <a:pt x="163999" y="101141"/>
                  <a:pt x="163999" y="101141"/>
                </a:cubicBezTo>
                <a:cubicBezTo>
                  <a:pt x="163999" y="101141"/>
                  <a:pt x="163999" y="101141"/>
                  <a:pt x="163999" y="101141"/>
                </a:cubicBezTo>
                <a:cubicBezTo>
                  <a:pt x="162437" y="101141"/>
                  <a:pt x="160875" y="101141"/>
                  <a:pt x="159313" y="101141"/>
                </a:cubicBezTo>
                <a:cubicBezTo>
                  <a:pt x="157751" y="99585"/>
                  <a:pt x="156190" y="98029"/>
                  <a:pt x="154628" y="96473"/>
                </a:cubicBezTo>
                <a:cubicBezTo>
                  <a:pt x="154628" y="96473"/>
                  <a:pt x="154628" y="96473"/>
                  <a:pt x="154628" y="96473"/>
                </a:cubicBezTo>
                <a:cubicBezTo>
                  <a:pt x="153066" y="94917"/>
                  <a:pt x="153066" y="93361"/>
                  <a:pt x="153066" y="91805"/>
                </a:cubicBezTo>
                <a:cubicBezTo>
                  <a:pt x="151504" y="87137"/>
                  <a:pt x="146818" y="87137"/>
                  <a:pt x="143694" y="88693"/>
                </a:cubicBezTo>
                <a:cubicBezTo>
                  <a:pt x="143694" y="88693"/>
                  <a:pt x="143694" y="88693"/>
                  <a:pt x="143694" y="88693"/>
                </a:cubicBezTo>
                <a:cubicBezTo>
                  <a:pt x="143694" y="88693"/>
                  <a:pt x="143694" y="88693"/>
                  <a:pt x="143694" y="88693"/>
                </a:cubicBezTo>
                <a:cubicBezTo>
                  <a:pt x="143694" y="90249"/>
                  <a:pt x="142132" y="91805"/>
                  <a:pt x="139009" y="91805"/>
                </a:cubicBezTo>
                <a:cubicBezTo>
                  <a:pt x="137447" y="93361"/>
                  <a:pt x="135885" y="93361"/>
                  <a:pt x="134323" y="91805"/>
                </a:cubicBezTo>
                <a:cubicBezTo>
                  <a:pt x="132761" y="91805"/>
                  <a:pt x="132761" y="91805"/>
                  <a:pt x="132761" y="91805"/>
                </a:cubicBezTo>
                <a:cubicBezTo>
                  <a:pt x="131199" y="91805"/>
                  <a:pt x="129637" y="91805"/>
                  <a:pt x="129637" y="90249"/>
                </a:cubicBezTo>
                <a:cubicBezTo>
                  <a:pt x="128075" y="90249"/>
                  <a:pt x="128075" y="90249"/>
                  <a:pt x="128075" y="90249"/>
                </a:cubicBezTo>
                <a:cubicBezTo>
                  <a:pt x="128075" y="88693"/>
                  <a:pt x="128075" y="88693"/>
                  <a:pt x="128075" y="88693"/>
                </a:cubicBezTo>
                <a:cubicBezTo>
                  <a:pt x="126514" y="88693"/>
                  <a:pt x="126514" y="87137"/>
                  <a:pt x="126514" y="85581"/>
                </a:cubicBezTo>
                <a:cubicBezTo>
                  <a:pt x="126514" y="85581"/>
                  <a:pt x="126514" y="85581"/>
                  <a:pt x="126514" y="85581"/>
                </a:cubicBezTo>
                <a:cubicBezTo>
                  <a:pt x="123390" y="80913"/>
                  <a:pt x="117142" y="82469"/>
                  <a:pt x="115580" y="85581"/>
                </a:cubicBezTo>
                <a:cubicBezTo>
                  <a:pt x="112456" y="94917"/>
                  <a:pt x="96838" y="98029"/>
                  <a:pt x="96838" y="85581"/>
                </a:cubicBezTo>
                <a:cubicBezTo>
                  <a:pt x="96838" y="29564"/>
                  <a:pt x="96838" y="29564"/>
                  <a:pt x="96838" y="29564"/>
                </a:cubicBezTo>
                <a:cubicBezTo>
                  <a:pt x="96838" y="23340"/>
                  <a:pt x="85904" y="23340"/>
                  <a:pt x="85904" y="29564"/>
                </a:cubicBezTo>
                <a:cubicBezTo>
                  <a:pt x="85904" y="60685"/>
                  <a:pt x="85904" y="91805"/>
                  <a:pt x="85904" y="124482"/>
                </a:cubicBezTo>
                <a:cubicBezTo>
                  <a:pt x="85904" y="126038"/>
                  <a:pt x="85904" y="129150"/>
                  <a:pt x="84342" y="130706"/>
                </a:cubicBezTo>
                <a:cubicBezTo>
                  <a:pt x="84342" y="130706"/>
                  <a:pt x="84342" y="130706"/>
                  <a:pt x="84342" y="130706"/>
                </a:cubicBezTo>
                <a:cubicBezTo>
                  <a:pt x="84342" y="133818"/>
                  <a:pt x="82780" y="135374"/>
                  <a:pt x="79657" y="135374"/>
                </a:cubicBezTo>
                <a:cubicBezTo>
                  <a:pt x="79657" y="135374"/>
                  <a:pt x="79657" y="135374"/>
                  <a:pt x="79657" y="135374"/>
                </a:cubicBezTo>
                <a:cubicBezTo>
                  <a:pt x="78095" y="136930"/>
                  <a:pt x="74971" y="138486"/>
                  <a:pt x="73409" y="138486"/>
                </a:cubicBezTo>
                <a:cubicBezTo>
                  <a:pt x="70285" y="138486"/>
                  <a:pt x="68723" y="138486"/>
                  <a:pt x="65600" y="136930"/>
                </a:cubicBezTo>
                <a:cubicBezTo>
                  <a:pt x="62476" y="135374"/>
                  <a:pt x="59352" y="133818"/>
                  <a:pt x="54666" y="132262"/>
                </a:cubicBezTo>
                <a:cubicBezTo>
                  <a:pt x="51543" y="130706"/>
                  <a:pt x="46857" y="127594"/>
                  <a:pt x="43733" y="127594"/>
                </a:cubicBezTo>
                <a:cubicBezTo>
                  <a:pt x="40609" y="126038"/>
                  <a:pt x="37485" y="126038"/>
                  <a:pt x="34362" y="126038"/>
                </a:cubicBezTo>
                <a:cubicBezTo>
                  <a:pt x="29676" y="126038"/>
                  <a:pt x="23428" y="130706"/>
                  <a:pt x="29676" y="135374"/>
                </a:cubicBezTo>
                <a:cubicBezTo>
                  <a:pt x="31238" y="136930"/>
                  <a:pt x="34362" y="138486"/>
                  <a:pt x="39047" y="140042"/>
                </a:cubicBezTo>
                <a:cubicBezTo>
                  <a:pt x="51543" y="144710"/>
                  <a:pt x="62476" y="152490"/>
                  <a:pt x="71847" y="160270"/>
                </a:cubicBezTo>
                <a:cubicBezTo>
                  <a:pt x="79657" y="166494"/>
                  <a:pt x="87466" y="174274"/>
                  <a:pt x="95276" y="182054"/>
                </a:cubicBezTo>
                <a:cubicBezTo>
                  <a:pt x="95276" y="182054"/>
                  <a:pt x="96838" y="182054"/>
                  <a:pt x="96838" y="182054"/>
                </a:cubicBezTo>
                <a:cubicBezTo>
                  <a:pt x="163999" y="182054"/>
                  <a:pt x="163999" y="182054"/>
                  <a:pt x="163999" y="182054"/>
                </a:cubicBezTo>
                <a:close/>
                <a:moveTo>
                  <a:pt x="81219" y="192946"/>
                </a:moveTo>
                <a:cubicBezTo>
                  <a:pt x="81219" y="192946"/>
                  <a:pt x="81219" y="192946"/>
                  <a:pt x="81219" y="192946"/>
                </a:cubicBezTo>
                <a:cubicBezTo>
                  <a:pt x="74971" y="186722"/>
                  <a:pt x="67161" y="178942"/>
                  <a:pt x="60914" y="172718"/>
                </a:cubicBezTo>
                <a:cubicBezTo>
                  <a:pt x="51543" y="166494"/>
                  <a:pt x="42171" y="160270"/>
                  <a:pt x="32800" y="155602"/>
                </a:cubicBezTo>
                <a:cubicBezTo>
                  <a:pt x="26552" y="154046"/>
                  <a:pt x="21867" y="150934"/>
                  <a:pt x="18743" y="147822"/>
                </a:cubicBezTo>
                <a:cubicBezTo>
                  <a:pt x="0" y="132262"/>
                  <a:pt x="14057" y="108921"/>
                  <a:pt x="34362" y="108921"/>
                </a:cubicBezTo>
                <a:cubicBezTo>
                  <a:pt x="39047" y="108921"/>
                  <a:pt x="43733" y="108921"/>
                  <a:pt x="48419" y="110477"/>
                </a:cubicBezTo>
                <a:cubicBezTo>
                  <a:pt x="53104" y="112033"/>
                  <a:pt x="57790" y="113589"/>
                  <a:pt x="62476" y="115145"/>
                </a:cubicBezTo>
                <a:cubicBezTo>
                  <a:pt x="64038" y="116702"/>
                  <a:pt x="67161" y="118258"/>
                  <a:pt x="68723" y="119814"/>
                </a:cubicBezTo>
                <a:cubicBezTo>
                  <a:pt x="68723" y="88693"/>
                  <a:pt x="68723" y="59129"/>
                  <a:pt x="68723" y="29564"/>
                </a:cubicBezTo>
                <a:cubicBezTo>
                  <a:pt x="68723" y="0"/>
                  <a:pt x="114018" y="0"/>
                  <a:pt x="114018" y="29564"/>
                </a:cubicBezTo>
                <a:cubicBezTo>
                  <a:pt x="114018" y="66909"/>
                  <a:pt x="114018" y="66909"/>
                  <a:pt x="114018" y="66909"/>
                </a:cubicBezTo>
                <a:cubicBezTo>
                  <a:pt x="121828" y="63797"/>
                  <a:pt x="131199" y="66909"/>
                  <a:pt x="137447" y="73133"/>
                </a:cubicBezTo>
                <a:cubicBezTo>
                  <a:pt x="148380" y="68465"/>
                  <a:pt x="162437" y="71577"/>
                  <a:pt x="167123" y="82469"/>
                </a:cubicBezTo>
                <a:cubicBezTo>
                  <a:pt x="181180" y="79357"/>
                  <a:pt x="193675" y="88693"/>
                  <a:pt x="193675" y="102697"/>
                </a:cubicBezTo>
                <a:cubicBezTo>
                  <a:pt x="193675" y="144710"/>
                  <a:pt x="193675" y="144710"/>
                  <a:pt x="193675" y="144710"/>
                </a:cubicBezTo>
                <a:cubicBezTo>
                  <a:pt x="193675" y="152490"/>
                  <a:pt x="190551" y="161826"/>
                  <a:pt x="187427" y="171162"/>
                </a:cubicBezTo>
                <a:cubicBezTo>
                  <a:pt x="185866" y="177386"/>
                  <a:pt x="182742" y="182054"/>
                  <a:pt x="181180" y="188278"/>
                </a:cubicBezTo>
                <a:cubicBezTo>
                  <a:pt x="182742" y="191390"/>
                  <a:pt x="184304" y="194503"/>
                  <a:pt x="184304" y="197615"/>
                </a:cubicBezTo>
                <a:cubicBezTo>
                  <a:pt x="184304" y="216287"/>
                  <a:pt x="184304" y="216287"/>
                  <a:pt x="184304" y="216287"/>
                </a:cubicBezTo>
                <a:cubicBezTo>
                  <a:pt x="184304" y="220955"/>
                  <a:pt x="182742" y="225623"/>
                  <a:pt x="179618" y="227179"/>
                </a:cubicBezTo>
                <a:cubicBezTo>
                  <a:pt x="179618" y="227179"/>
                  <a:pt x="179618" y="227179"/>
                  <a:pt x="179618" y="227179"/>
                </a:cubicBezTo>
                <a:cubicBezTo>
                  <a:pt x="176494" y="230291"/>
                  <a:pt x="173370" y="231847"/>
                  <a:pt x="168685" y="231847"/>
                </a:cubicBezTo>
                <a:cubicBezTo>
                  <a:pt x="96838" y="231847"/>
                  <a:pt x="96838" y="231847"/>
                  <a:pt x="96838" y="231847"/>
                </a:cubicBezTo>
                <a:cubicBezTo>
                  <a:pt x="92152" y="231847"/>
                  <a:pt x="89028" y="230291"/>
                  <a:pt x="85904" y="227179"/>
                </a:cubicBezTo>
                <a:cubicBezTo>
                  <a:pt x="85904" y="227179"/>
                  <a:pt x="85904" y="227179"/>
                  <a:pt x="85904" y="227179"/>
                </a:cubicBezTo>
                <a:cubicBezTo>
                  <a:pt x="82780" y="225623"/>
                  <a:pt x="81219" y="220955"/>
                  <a:pt x="81219" y="216287"/>
                </a:cubicBezTo>
                <a:cubicBezTo>
                  <a:pt x="81219" y="197615"/>
                  <a:pt x="81219" y="197615"/>
                  <a:pt x="81219" y="197615"/>
                </a:cubicBezTo>
                <a:cubicBezTo>
                  <a:pt x="81219" y="196059"/>
                  <a:pt x="81219" y="194503"/>
                  <a:pt x="81219" y="192946"/>
                </a:cubicBezTo>
                <a:close/>
                <a:moveTo>
                  <a:pt x="98399" y="199171"/>
                </a:moveTo>
                <a:cubicBezTo>
                  <a:pt x="98399" y="199171"/>
                  <a:pt x="98399" y="199171"/>
                  <a:pt x="98399" y="199171"/>
                </a:cubicBezTo>
                <a:cubicBezTo>
                  <a:pt x="98399" y="214731"/>
                  <a:pt x="98399" y="214731"/>
                  <a:pt x="98399" y="214731"/>
                </a:cubicBezTo>
                <a:cubicBezTo>
                  <a:pt x="167123" y="214731"/>
                  <a:pt x="167123" y="214731"/>
                  <a:pt x="167123" y="214731"/>
                </a:cubicBezTo>
                <a:cubicBezTo>
                  <a:pt x="167123" y="199171"/>
                  <a:pt x="167123" y="199171"/>
                  <a:pt x="167123" y="199171"/>
                </a:cubicBezTo>
                <a:cubicBezTo>
                  <a:pt x="98399" y="199171"/>
                  <a:pt x="98399" y="199171"/>
                  <a:pt x="98399" y="199171"/>
                </a:cubicBezTo>
                <a:close/>
              </a:path>
            </a:pathLst>
          </a:custGeom>
          <a:solidFill>
            <a:srgbClr val="FFFFFF"/>
          </a:solidFill>
          <a:ln>
            <a:noFill/>
          </a:ln>
        </p:spPr>
        <p:txBody>
          <a:bodyPr/>
          <a:lstStyle/>
          <a:p>
            <a:endParaRPr lang="zh-CN">
              <a:latin typeface="Noto Sans S Chinese Medium"/>
              <a:ea typeface="Noto Sans S Chinese Medium"/>
            </a:endParaRPr>
          </a:p>
        </p:txBody>
      </p:sp>
      <p:grpSp>
        <p:nvGrpSpPr>
          <p:cNvPr id="28" name="PA_淘宝店chenying0907 55"/>
          <p:cNvGrpSpPr/>
          <p:nvPr/>
        </p:nvGrpSpPr>
        <p:grpSpPr>
          <a:xfrm>
            <a:off x="3203575" y="1572111"/>
            <a:ext cx="1784350" cy="2670999"/>
            <a:chOff x="2018" y="939"/>
            <a:chExt cx="1124" cy="1682"/>
          </a:xfrm>
        </p:grpSpPr>
        <p:sp>
          <p:nvSpPr>
            <p:cNvPr id="29" name="淘宝店chenying0907 23"/>
            <p:cNvSpPr>
              <a:spLocks noEditPoints="1"/>
            </p:cNvSpPr>
            <p:nvPr/>
          </p:nvSpPr>
          <p:spPr>
            <a:xfrm>
              <a:off x="2018" y="1291"/>
              <a:ext cx="1124" cy="1330"/>
            </a:xfrm>
            <a:custGeom>
              <a:rect l="0" t="0" r="r" b="b"/>
              <a:pathLst>
                <a:path w="1124" h="1330">
                  <a:moveTo>
                    <a:pt x="981" y="1330"/>
                  </a:moveTo>
                  <a:cubicBezTo>
                    <a:pt x="137" y="1330"/>
                    <a:pt x="137" y="1330"/>
                    <a:pt x="137" y="1330"/>
                  </a:cubicBezTo>
                  <a:cubicBezTo>
                    <a:pt x="67" y="1330"/>
                    <a:pt x="35" y="1295"/>
                    <a:pt x="24" y="1273"/>
                  </a:cubicBezTo>
                  <a:cubicBezTo>
                    <a:pt x="0" y="1232"/>
                    <a:pt x="5" y="1180"/>
                    <a:pt x="23" y="1151"/>
                  </a:cubicBezTo>
                  <a:cubicBezTo>
                    <a:pt x="28" y="1142"/>
                    <a:pt x="49" y="1108"/>
                    <a:pt x="90" y="1045"/>
                  </a:cubicBezTo>
                  <a:cubicBezTo>
                    <a:pt x="128" y="988"/>
                    <a:pt x="180" y="907"/>
                    <a:pt x="247" y="805"/>
                  </a:cubicBezTo>
                  <a:cubicBezTo>
                    <a:pt x="316" y="697"/>
                    <a:pt x="380" y="600"/>
                    <a:pt x="398" y="573"/>
                  </a:cubicBezTo>
                  <a:cubicBezTo>
                    <a:pt x="398" y="139"/>
                    <a:pt x="398" y="139"/>
                    <a:pt x="398" y="139"/>
                  </a:cubicBezTo>
                  <a:cubicBezTo>
                    <a:pt x="372" y="128"/>
                    <a:pt x="355" y="102"/>
                    <a:pt x="355" y="73"/>
                  </a:cubicBezTo>
                  <a:cubicBezTo>
                    <a:pt x="355" y="32"/>
                    <a:pt x="387" y="0"/>
                    <a:pt x="427" y="0"/>
                  </a:cubicBezTo>
                  <a:cubicBezTo>
                    <a:pt x="687" y="0"/>
                    <a:pt x="687" y="0"/>
                    <a:pt x="687" y="0"/>
                  </a:cubicBezTo>
                  <a:cubicBezTo>
                    <a:pt x="727" y="0"/>
                    <a:pt x="759" y="32"/>
                    <a:pt x="759" y="73"/>
                  </a:cubicBezTo>
                  <a:cubicBezTo>
                    <a:pt x="759" y="102"/>
                    <a:pt x="742" y="128"/>
                    <a:pt x="716" y="139"/>
                  </a:cubicBezTo>
                  <a:cubicBezTo>
                    <a:pt x="716" y="573"/>
                    <a:pt x="716" y="573"/>
                    <a:pt x="716" y="573"/>
                  </a:cubicBezTo>
                  <a:cubicBezTo>
                    <a:pt x="734" y="600"/>
                    <a:pt x="800" y="698"/>
                    <a:pt x="871" y="805"/>
                  </a:cubicBezTo>
                  <a:cubicBezTo>
                    <a:pt x="936" y="906"/>
                    <a:pt x="989" y="986"/>
                    <a:pt x="1028" y="1045"/>
                  </a:cubicBezTo>
                  <a:cubicBezTo>
                    <a:pt x="1057" y="1091"/>
                    <a:pt x="1078" y="1123"/>
                    <a:pt x="1089" y="1140"/>
                  </a:cubicBezTo>
                  <a:cubicBezTo>
                    <a:pt x="1124" y="1198"/>
                    <a:pt x="1110" y="1243"/>
                    <a:pt x="1098" y="1264"/>
                  </a:cubicBezTo>
                  <a:cubicBezTo>
                    <a:pt x="1074" y="1307"/>
                    <a:pt x="1020" y="1330"/>
                    <a:pt x="981" y="1330"/>
                  </a:cubicBezTo>
                  <a:close/>
                  <a:moveTo>
                    <a:pt x="427" y="59"/>
                  </a:moveTo>
                  <a:cubicBezTo>
                    <a:pt x="420" y="59"/>
                    <a:pt x="414" y="65"/>
                    <a:pt x="414" y="73"/>
                  </a:cubicBezTo>
                  <a:cubicBezTo>
                    <a:pt x="414" y="80"/>
                    <a:pt x="420" y="86"/>
                    <a:pt x="427" y="86"/>
                  </a:cubicBezTo>
                  <a:cubicBezTo>
                    <a:pt x="457" y="86"/>
                    <a:pt x="457" y="86"/>
                    <a:pt x="457" y="86"/>
                  </a:cubicBezTo>
                  <a:cubicBezTo>
                    <a:pt x="457" y="590"/>
                    <a:pt x="457" y="590"/>
                    <a:pt x="457" y="590"/>
                  </a:cubicBezTo>
                  <a:cubicBezTo>
                    <a:pt x="452" y="597"/>
                    <a:pt x="452" y="597"/>
                    <a:pt x="452" y="597"/>
                  </a:cubicBezTo>
                  <a:cubicBezTo>
                    <a:pt x="452" y="597"/>
                    <a:pt x="378" y="710"/>
                    <a:pt x="296" y="837"/>
                  </a:cubicBezTo>
                  <a:cubicBezTo>
                    <a:pt x="229" y="939"/>
                    <a:pt x="177" y="1020"/>
                    <a:pt x="140" y="1078"/>
                  </a:cubicBezTo>
                  <a:cubicBezTo>
                    <a:pt x="90" y="1153"/>
                    <a:pt x="76" y="1176"/>
                    <a:pt x="73" y="1181"/>
                  </a:cubicBezTo>
                  <a:cubicBezTo>
                    <a:pt x="66" y="1192"/>
                    <a:pt x="62" y="1222"/>
                    <a:pt x="75" y="1244"/>
                  </a:cubicBezTo>
                  <a:cubicBezTo>
                    <a:pt x="84" y="1262"/>
                    <a:pt x="106" y="1271"/>
                    <a:pt x="137" y="1271"/>
                  </a:cubicBezTo>
                  <a:cubicBezTo>
                    <a:pt x="981" y="1271"/>
                    <a:pt x="981" y="1271"/>
                    <a:pt x="981" y="1271"/>
                  </a:cubicBezTo>
                  <a:cubicBezTo>
                    <a:pt x="1002" y="1271"/>
                    <a:pt x="1034" y="1257"/>
                    <a:pt x="1046" y="1236"/>
                  </a:cubicBezTo>
                  <a:cubicBezTo>
                    <a:pt x="1056" y="1218"/>
                    <a:pt x="1053" y="1196"/>
                    <a:pt x="1039" y="1171"/>
                  </a:cubicBezTo>
                  <a:cubicBezTo>
                    <a:pt x="1028" y="1154"/>
                    <a:pt x="1008" y="1123"/>
                    <a:pt x="979" y="1078"/>
                  </a:cubicBezTo>
                  <a:cubicBezTo>
                    <a:pt x="940" y="1019"/>
                    <a:pt x="887" y="938"/>
                    <a:pt x="821" y="838"/>
                  </a:cubicBezTo>
                  <a:cubicBezTo>
                    <a:pt x="738" y="712"/>
                    <a:pt x="663" y="599"/>
                    <a:pt x="662" y="598"/>
                  </a:cubicBezTo>
                  <a:cubicBezTo>
                    <a:pt x="657" y="590"/>
                    <a:pt x="657" y="590"/>
                    <a:pt x="657" y="590"/>
                  </a:cubicBezTo>
                  <a:cubicBezTo>
                    <a:pt x="657" y="86"/>
                    <a:pt x="657" y="86"/>
                    <a:pt x="657" y="86"/>
                  </a:cubicBezTo>
                  <a:cubicBezTo>
                    <a:pt x="687" y="86"/>
                    <a:pt x="687" y="86"/>
                    <a:pt x="687" y="86"/>
                  </a:cubicBezTo>
                  <a:cubicBezTo>
                    <a:pt x="695" y="86"/>
                    <a:pt x="701" y="80"/>
                    <a:pt x="701" y="73"/>
                  </a:cubicBezTo>
                  <a:cubicBezTo>
                    <a:pt x="701" y="65"/>
                    <a:pt x="695" y="59"/>
                    <a:pt x="687" y="59"/>
                  </a:cubicBezTo>
                  <a:lnTo>
                    <a:pt x="427" y="59"/>
                  </a:lnTo>
                  <a:close/>
                </a:path>
              </a:pathLst>
            </a:custGeom>
            <a:solidFill>
              <a:schemeClr val="bg1">
                <a:lumMod val="85000"/>
              </a:schemeClr>
            </a:solidFill>
            <a:ln>
              <a:noFill/>
            </a:ln>
          </p:spPr>
          <p:txBody>
            <a:bodyPr/>
            <a:lstStyle/>
            <a:p>
              <a:endParaRPr lang="zh-CN">
                <a:latin typeface="Noto Sans S Chinese Medium"/>
                <a:ea typeface="Noto Sans S Chinese Medium"/>
              </a:endParaRPr>
            </a:p>
          </p:txBody>
        </p:sp>
        <p:sp>
          <p:nvSpPr>
            <p:cNvPr id="30" name="淘宝店chenying0907 24"/>
            <p:cNvSpPr/>
            <p:nvPr/>
          </p:nvSpPr>
          <p:spPr>
            <a:xfrm>
              <a:off x="2402" y="1320"/>
              <a:ext cx="346" cy="552"/>
            </a:xfrm>
            <a:custGeom>
              <a:rect l="0" t="0" r="r" b="b"/>
              <a:pathLst>
                <a:path w="346" h="552">
                  <a:moveTo>
                    <a:pt x="303" y="0"/>
                  </a:moveTo>
                  <a:cubicBezTo>
                    <a:pt x="43" y="0"/>
                    <a:pt x="43" y="0"/>
                    <a:pt x="43" y="0"/>
                  </a:cubicBezTo>
                  <a:cubicBezTo>
                    <a:pt x="20" y="0"/>
                    <a:pt x="0" y="19"/>
                    <a:pt x="0" y="43"/>
                  </a:cubicBezTo>
                  <a:cubicBezTo>
                    <a:pt x="0" y="67"/>
                    <a:pt x="20" y="86"/>
                    <a:pt x="43" y="86"/>
                  </a:cubicBezTo>
                  <a:cubicBezTo>
                    <a:pt x="43" y="552"/>
                    <a:pt x="43" y="552"/>
                    <a:pt x="43" y="552"/>
                  </a:cubicBezTo>
                  <a:cubicBezTo>
                    <a:pt x="303" y="552"/>
                    <a:pt x="303" y="552"/>
                    <a:pt x="303" y="552"/>
                  </a:cubicBezTo>
                  <a:cubicBezTo>
                    <a:pt x="303" y="86"/>
                    <a:pt x="303" y="86"/>
                    <a:pt x="303" y="86"/>
                  </a:cubicBezTo>
                  <a:cubicBezTo>
                    <a:pt x="326" y="86"/>
                    <a:pt x="346" y="67"/>
                    <a:pt x="346" y="43"/>
                  </a:cubicBezTo>
                  <a:cubicBezTo>
                    <a:pt x="346" y="19"/>
                    <a:pt x="326" y="0"/>
                    <a:pt x="303" y="0"/>
                  </a:cubicBezTo>
                  <a:close/>
                </a:path>
              </a:pathLst>
            </a:custGeom>
            <a:solidFill>
              <a:schemeClr val="bg1"/>
            </a:solidFill>
            <a:ln>
              <a:noFill/>
            </a:ln>
          </p:spPr>
          <p:txBody>
            <a:bodyPr/>
            <a:lstStyle/>
            <a:p>
              <a:endParaRPr lang="zh-CN">
                <a:latin typeface="Noto Sans S Chinese Medium"/>
                <a:ea typeface="Noto Sans S Chinese Medium"/>
              </a:endParaRPr>
            </a:p>
          </p:txBody>
        </p:sp>
        <p:sp>
          <p:nvSpPr>
            <p:cNvPr id="31" name="淘宝店chenying0907 25"/>
            <p:cNvSpPr/>
            <p:nvPr/>
          </p:nvSpPr>
          <p:spPr>
            <a:xfrm>
              <a:off x="2289" y="1872"/>
              <a:ext cx="575" cy="240"/>
            </a:xfrm>
            <a:custGeom>
              <a:rect l="0" t="0" r="r" b="b"/>
              <a:pathLst>
                <a:path w="575" h="240">
                  <a:moveTo>
                    <a:pt x="575" y="240"/>
                  </a:moveTo>
                  <a:cubicBezTo>
                    <a:pt x="490" y="113"/>
                    <a:pt x="416" y="0"/>
                    <a:pt x="416" y="0"/>
                  </a:cubicBezTo>
                  <a:cubicBezTo>
                    <a:pt x="156" y="0"/>
                    <a:pt x="156" y="0"/>
                    <a:pt x="156" y="0"/>
                  </a:cubicBezTo>
                  <a:cubicBezTo>
                    <a:pt x="156" y="0"/>
                    <a:pt x="83" y="113"/>
                    <a:pt x="0" y="240"/>
                  </a:cubicBezTo>
                  <a:lnTo>
                    <a:pt x="575" y="240"/>
                  </a:lnTo>
                  <a:close/>
                </a:path>
              </a:pathLst>
            </a:custGeom>
            <a:solidFill>
              <a:srgbClr val="ECD0CD"/>
            </a:solidFill>
            <a:ln>
              <a:noFill/>
            </a:ln>
          </p:spPr>
          <p:txBody>
            <a:bodyPr/>
            <a:lstStyle/>
            <a:p>
              <a:endParaRPr lang="zh-CN">
                <a:latin typeface="Noto Sans S Chinese Medium"/>
                <a:ea typeface="Noto Sans S Chinese Medium"/>
              </a:endParaRPr>
            </a:p>
          </p:txBody>
        </p:sp>
        <p:sp>
          <p:nvSpPr>
            <p:cNvPr id="32" name="淘宝店chenying0907 26"/>
            <p:cNvSpPr/>
            <p:nvPr/>
          </p:nvSpPr>
          <p:spPr>
            <a:xfrm>
              <a:off x="2133" y="2112"/>
              <a:ext cx="888" cy="240"/>
            </a:xfrm>
            <a:custGeom>
              <a:rect l="0" t="0" r="r" b="b"/>
              <a:pathLst>
                <a:path w="888" h="240">
                  <a:moveTo>
                    <a:pt x="0" y="240"/>
                  </a:moveTo>
                  <a:cubicBezTo>
                    <a:pt x="888" y="240"/>
                    <a:pt x="888" y="240"/>
                    <a:pt x="888" y="240"/>
                  </a:cubicBezTo>
                  <a:cubicBezTo>
                    <a:pt x="844" y="173"/>
                    <a:pt x="786" y="84"/>
                    <a:pt x="731" y="0"/>
                  </a:cubicBezTo>
                  <a:cubicBezTo>
                    <a:pt x="156" y="0"/>
                    <a:pt x="156" y="0"/>
                    <a:pt x="156" y="0"/>
                  </a:cubicBezTo>
                  <a:cubicBezTo>
                    <a:pt x="101" y="84"/>
                    <a:pt x="43" y="173"/>
                    <a:pt x="0" y="240"/>
                  </a:cubicBezTo>
                  <a:close/>
                </a:path>
              </a:pathLst>
            </a:custGeom>
            <a:solidFill>
              <a:srgbClr val="DCACA5"/>
            </a:solidFill>
            <a:ln>
              <a:noFill/>
            </a:ln>
          </p:spPr>
          <p:txBody>
            <a:bodyPr/>
            <a:lstStyle/>
            <a:p>
              <a:endParaRPr lang="zh-CN">
                <a:latin typeface="Noto Sans S Chinese Medium"/>
                <a:ea typeface="Noto Sans S Chinese Medium"/>
              </a:endParaRPr>
            </a:p>
          </p:txBody>
        </p:sp>
        <p:sp>
          <p:nvSpPr>
            <p:cNvPr id="33" name="淘宝店chenying0907 27"/>
            <p:cNvSpPr/>
            <p:nvPr/>
          </p:nvSpPr>
          <p:spPr>
            <a:xfrm>
              <a:off x="2045" y="2352"/>
              <a:ext cx="1093" cy="239"/>
            </a:xfrm>
            <a:custGeom>
              <a:rect l="0" t="0" r="r" b="b"/>
              <a:pathLst>
                <a:path w="1093" h="239">
                  <a:moveTo>
                    <a:pt x="1036" y="94"/>
                  </a:moveTo>
                  <a:cubicBezTo>
                    <a:pt x="1025" y="76"/>
                    <a:pt x="1004" y="42"/>
                    <a:pt x="976" y="0"/>
                  </a:cubicBezTo>
                  <a:cubicBezTo>
                    <a:pt x="88" y="0"/>
                    <a:pt x="88" y="0"/>
                    <a:pt x="88" y="0"/>
                  </a:cubicBezTo>
                  <a:cubicBezTo>
                    <a:pt x="52" y="56"/>
                    <a:pt x="27" y="96"/>
                    <a:pt x="21" y="105"/>
                  </a:cubicBezTo>
                  <a:cubicBezTo>
                    <a:pt x="0" y="140"/>
                    <a:pt x="1" y="239"/>
                    <a:pt x="110" y="239"/>
                  </a:cubicBezTo>
                  <a:cubicBezTo>
                    <a:pt x="219" y="239"/>
                    <a:pt x="900" y="239"/>
                    <a:pt x="954" y="239"/>
                  </a:cubicBezTo>
                  <a:cubicBezTo>
                    <a:pt x="1007" y="239"/>
                    <a:pt x="1093" y="186"/>
                    <a:pt x="1036" y="94"/>
                  </a:cubicBezTo>
                  <a:close/>
                </a:path>
              </a:pathLst>
            </a:custGeom>
            <a:solidFill>
              <a:srgbClr val="957F7C"/>
            </a:solidFill>
            <a:ln>
              <a:noFill/>
            </a:ln>
          </p:spPr>
          <p:txBody>
            <a:bodyPr/>
            <a:lstStyle/>
            <a:p>
              <a:endParaRPr lang="zh-CN">
                <a:latin typeface="Noto Sans S Chinese Medium"/>
                <a:ea typeface="Noto Sans S Chinese Medium"/>
              </a:endParaRPr>
            </a:p>
          </p:txBody>
        </p:sp>
        <p:sp>
          <p:nvSpPr>
            <p:cNvPr id="34" name="Oval 28"/>
            <p:cNvSpPr>
              <a:spLocks noChangeArrowheads="1"/>
            </p:cNvSpPr>
            <p:nvPr/>
          </p:nvSpPr>
          <p:spPr>
            <a:xfrm>
              <a:off x="2567" y="1508"/>
              <a:ext cx="83" cy="82"/>
            </a:xfrm>
            <a:prstGeom prst="ellipse">
              <a:avLst/>
            </a:prstGeom>
            <a:solidFill>
              <a:srgbClr val="73635B"/>
            </a:solidFill>
            <a:ln>
              <a:noFill/>
            </a:ln>
          </p:spPr>
          <p:txBody>
            <a:bodyPr/>
            <a:lstStyle/>
            <a:p>
              <a:endParaRPr lang="zh-CN">
                <a:latin typeface="Noto Sans S Chinese Medium"/>
                <a:ea typeface="Noto Sans S Chinese Medium"/>
              </a:endParaRPr>
            </a:p>
          </p:txBody>
        </p:sp>
        <p:sp>
          <p:nvSpPr>
            <p:cNvPr id="35" name="Oval 29"/>
            <p:cNvSpPr>
              <a:spLocks noChangeArrowheads="1"/>
            </p:cNvSpPr>
            <p:nvPr/>
          </p:nvSpPr>
          <p:spPr>
            <a:xfrm>
              <a:off x="2453" y="1134"/>
              <a:ext cx="83" cy="82"/>
            </a:xfrm>
            <a:prstGeom prst="ellipse">
              <a:avLst/>
            </a:prstGeom>
            <a:solidFill>
              <a:srgbClr val="73635B"/>
            </a:solidFill>
            <a:ln>
              <a:noFill/>
            </a:ln>
          </p:spPr>
          <p:txBody>
            <a:bodyPr/>
            <a:lstStyle/>
            <a:p>
              <a:endParaRPr lang="zh-CN">
                <a:latin typeface="Noto Sans S Chinese Medium"/>
                <a:ea typeface="Noto Sans S Chinese Medium"/>
              </a:endParaRPr>
            </a:p>
          </p:txBody>
        </p:sp>
        <p:sp>
          <p:nvSpPr>
            <p:cNvPr id="36" name="Oval 30"/>
            <p:cNvSpPr>
              <a:spLocks noChangeArrowheads="1"/>
            </p:cNvSpPr>
            <p:nvPr/>
          </p:nvSpPr>
          <p:spPr>
            <a:xfrm>
              <a:off x="2599" y="1033"/>
              <a:ext cx="57" cy="56"/>
            </a:xfrm>
            <a:prstGeom prst="ellipse">
              <a:avLst/>
            </a:prstGeom>
            <a:solidFill>
              <a:srgbClr val="73635B"/>
            </a:solidFill>
            <a:ln>
              <a:noFill/>
            </a:ln>
          </p:spPr>
          <p:txBody>
            <a:bodyPr/>
            <a:lstStyle/>
            <a:p>
              <a:endParaRPr lang="zh-CN">
                <a:latin typeface="Noto Sans S Chinese Medium"/>
                <a:ea typeface="Noto Sans S Chinese Medium"/>
              </a:endParaRPr>
            </a:p>
          </p:txBody>
        </p:sp>
        <p:sp>
          <p:nvSpPr>
            <p:cNvPr id="37" name="Oval 31"/>
            <p:cNvSpPr>
              <a:spLocks noChangeArrowheads="1"/>
            </p:cNvSpPr>
            <p:nvPr/>
          </p:nvSpPr>
          <p:spPr>
            <a:xfrm>
              <a:off x="2505" y="939"/>
              <a:ext cx="69" cy="69"/>
            </a:xfrm>
            <a:prstGeom prst="ellipse">
              <a:avLst/>
            </a:prstGeom>
            <a:solidFill>
              <a:srgbClr val="73635B"/>
            </a:solidFill>
            <a:ln>
              <a:noFill/>
            </a:ln>
          </p:spPr>
          <p:txBody>
            <a:bodyPr/>
            <a:lstStyle/>
            <a:p>
              <a:endParaRPr lang="zh-CN">
                <a:latin typeface="Noto Sans S Chinese Medium"/>
                <a:ea typeface="Noto Sans S Chinese Medium"/>
              </a:endParaRPr>
            </a:p>
          </p:txBody>
        </p:sp>
        <p:sp>
          <p:nvSpPr>
            <p:cNvPr id="38" name="Oval 32"/>
            <p:cNvSpPr>
              <a:spLocks noChangeArrowheads="1"/>
            </p:cNvSpPr>
            <p:nvPr/>
          </p:nvSpPr>
          <p:spPr>
            <a:xfrm>
              <a:off x="2511" y="1685"/>
              <a:ext cx="50" cy="50"/>
            </a:xfrm>
            <a:prstGeom prst="ellipse">
              <a:avLst/>
            </a:prstGeom>
            <a:solidFill>
              <a:srgbClr val="73635B"/>
            </a:solidFill>
            <a:ln>
              <a:noFill/>
            </a:ln>
          </p:spPr>
          <p:txBody>
            <a:bodyPr/>
            <a:lstStyle/>
            <a:p>
              <a:endParaRPr lang="zh-CN">
                <a:latin typeface="Noto Sans S Chinese Medium"/>
                <a:ea typeface="Noto Sans S Chinese Medium"/>
              </a:endParaRPr>
            </a:p>
          </p:txBody>
        </p:sp>
        <p:sp>
          <p:nvSpPr>
            <p:cNvPr id="39" name="淘宝店chenying0907 42"/>
            <p:cNvSpPr>
              <a:spLocks noEditPoints="1"/>
            </p:cNvSpPr>
            <p:nvPr/>
          </p:nvSpPr>
          <p:spPr>
            <a:xfrm>
              <a:off x="2528" y="2182"/>
              <a:ext cx="120" cy="97"/>
            </a:xfrm>
            <a:custGeom>
              <a:rect l="0" t="0" r="r" b="b"/>
              <a:pathLst>
                <a:path w="120" h="97">
                  <a:moveTo>
                    <a:pt x="99" y="32"/>
                  </a:moveTo>
                  <a:cubicBezTo>
                    <a:pt x="101" y="32"/>
                    <a:pt x="103" y="34"/>
                    <a:pt x="103" y="36"/>
                  </a:cubicBezTo>
                  <a:cubicBezTo>
                    <a:pt x="103" y="39"/>
                    <a:pt x="101" y="41"/>
                    <a:pt x="99" y="41"/>
                  </a:cubicBezTo>
                  <a:cubicBezTo>
                    <a:pt x="97" y="41"/>
                    <a:pt x="95" y="39"/>
                    <a:pt x="95" y="36"/>
                  </a:cubicBezTo>
                  <a:cubicBezTo>
                    <a:pt x="95" y="34"/>
                    <a:pt x="97" y="32"/>
                    <a:pt x="99" y="32"/>
                  </a:cubicBezTo>
                  <a:close/>
                  <a:moveTo>
                    <a:pt x="29" y="15"/>
                  </a:moveTo>
                  <a:cubicBezTo>
                    <a:pt x="29" y="15"/>
                    <a:pt x="29" y="15"/>
                    <a:pt x="29" y="15"/>
                  </a:cubicBezTo>
                  <a:cubicBezTo>
                    <a:pt x="14" y="15"/>
                    <a:pt x="14" y="15"/>
                    <a:pt x="14" y="15"/>
                  </a:cubicBezTo>
                  <a:cubicBezTo>
                    <a:pt x="14" y="17"/>
                    <a:pt x="14" y="17"/>
                    <a:pt x="14" y="17"/>
                  </a:cubicBezTo>
                  <a:cubicBezTo>
                    <a:pt x="28" y="17"/>
                    <a:pt x="28" y="17"/>
                    <a:pt x="28" y="17"/>
                  </a:cubicBezTo>
                  <a:cubicBezTo>
                    <a:pt x="29" y="15"/>
                    <a:pt x="29" y="15"/>
                    <a:pt x="29" y="15"/>
                  </a:cubicBezTo>
                  <a:close/>
                  <a:moveTo>
                    <a:pt x="8" y="17"/>
                  </a:moveTo>
                  <a:cubicBezTo>
                    <a:pt x="8" y="17"/>
                    <a:pt x="8" y="17"/>
                    <a:pt x="8" y="17"/>
                  </a:cubicBezTo>
                  <a:cubicBezTo>
                    <a:pt x="8" y="12"/>
                    <a:pt x="8" y="12"/>
                    <a:pt x="8" y="12"/>
                  </a:cubicBezTo>
                  <a:cubicBezTo>
                    <a:pt x="8" y="12"/>
                    <a:pt x="8" y="12"/>
                    <a:pt x="8" y="12"/>
                  </a:cubicBezTo>
                  <a:cubicBezTo>
                    <a:pt x="8" y="11"/>
                    <a:pt x="9" y="9"/>
                    <a:pt x="11" y="9"/>
                  </a:cubicBezTo>
                  <a:cubicBezTo>
                    <a:pt x="30" y="9"/>
                    <a:pt x="30" y="9"/>
                    <a:pt x="30" y="9"/>
                  </a:cubicBezTo>
                  <a:cubicBezTo>
                    <a:pt x="32" y="3"/>
                    <a:pt x="32" y="3"/>
                    <a:pt x="32" y="3"/>
                  </a:cubicBezTo>
                  <a:cubicBezTo>
                    <a:pt x="33" y="1"/>
                    <a:pt x="35" y="0"/>
                    <a:pt x="37" y="0"/>
                  </a:cubicBezTo>
                  <a:cubicBezTo>
                    <a:pt x="37" y="0"/>
                    <a:pt x="37" y="0"/>
                    <a:pt x="37" y="0"/>
                  </a:cubicBezTo>
                  <a:cubicBezTo>
                    <a:pt x="83" y="0"/>
                    <a:pt x="83" y="0"/>
                    <a:pt x="83" y="0"/>
                  </a:cubicBezTo>
                  <a:cubicBezTo>
                    <a:pt x="85" y="0"/>
                    <a:pt x="87" y="2"/>
                    <a:pt x="87" y="4"/>
                  </a:cubicBezTo>
                  <a:cubicBezTo>
                    <a:pt x="91" y="17"/>
                    <a:pt x="91" y="17"/>
                    <a:pt x="91" y="17"/>
                  </a:cubicBezTo>
                  <a:cubicBezTo>
                    <a:pt x="115" y="17"/>
                    <a:pt x="115" y="17"/>
                    <a:pt x="115" y="17"/>
                  </a:cubicBezTo>
                  <a:cubicBezTo>
                    <a:pt x="118" y="17"/>
                    <a:pt x="120" y="19"/>
                    <a:pt x="120" y="22"/>
                  </a:cubicBezTo>
                  <a:cubicBezTo>
                    <a:pt x="120" y="22"/>
                    <a:pt x="120" y="22"/>
                    <a:pt x="120" y="22"/>
                  </a:cubicBezTo>
                  <a:cubicBezTo>
                    <a:pt x="120" y="92"/>
                    <a:pt x="120" y="92"/>
                    <a:pt x="120" y="92"/>
                  </a:cubicBezTo>
                  <a:cubicBezTo>
                    <a:pt x="120" y="95"/>
                    <a:pt x="118" y="97"/>
                    <a:pt x="115" y="97"/>
                  </a:cubicBezTo>
                  <a:cubicBezTo>
                    <a:pt x="115" y="97"/>
                    <a:pt x="115" y="97"/>
                    <a:pt x="115" y="97"/>
                  </a:cubicBezTo>
                  <a:cubicBezTo>
                    <a:pt x="4" y="97"/>
                    <a:pt x="4" y="97"/>
                    <a:pt x="4" y="97"/>
                  </a:cubicBezTo>
                  <a:cubicBezTo>
                    <a:pt x="2" y="97"/>
                    <a:pt x="0" y="95"/>
                    <a:pt x="0" y="92"/>
                  </a:cubicBezTo>
                  <a:cubicBezTo>
                    <a:pt x="0" y="92"/>
                    <a:pt x="0" y="92"/>
                    <a:pt x="0" y="92"/>
                  </a:cubicBezTo>
                  <a:cubicBezTo>
                    <a:pt x="0" y="22"/>
                    <a:pt x="0" y="22"/>
                    <a:pt x="0" y="22"/>
                  </a:cubicBezTo>
                  <a:cubicBezTo>
                    <a:pt x="0" y="19"/>
                    <a:pt x="2" y="17"/>
                    <a:pt x="4" y="17"/>
                  </a:cubicBezTo>
                  <a:cubicBezTo>
                    <a:pt x="5" y="17"/>
                    <a:pt x="5" y="17"/>
                    <a:pt x="5" y="17"/>
                  </a:cubicBezTo>
                  <a:cubicBezTo>
                    <a:pt x="8" y="17"/>
                    <a:pt x="8" y="17"/>
                    <a:pt x="8" y="17"/>
                  </a:cubicBezTo>
                  <a:close/>
                  <a:moveTo>
                    <a:pt x="60" y="35"/>
                  </a:moveTo>
                  <a:cubicBezTo>
                    <a:pt x="60" y="35"/>
                    <a:pt x="60" y="35"/>
                    <a:pt x="60" y="35"/>
                  </a:cubicBezTo>
                  <a:cubicBezTo>
                    <a:pt x="64" y="35"/>
                    <a:pt x="68" y="37"/>
                    <a:pt x="71" y="40"/>
                  </a:cubicBezTo>
                  <a:cubicBezTo>
                    <a:pt x="74" y="43"/>
                    <a:pt x="76" y="47"/>
                    <a:pt x="76" y="51"/>
                  </a:cubicBezTo>
                  <a:cubicBezTo>
                    <a:pt x="76" y="59"/>
                    <a:pt x="69" y="67"/>
                    <a:pt x="60" y="67"/>
                  </a:cubicBezTo>
                  <a:cubicBezTo>
                    <a:pt x="51" y="67"/>
                    <a:pt x="44" y="60"/>
                    <a:pt x="44" y="51"/>
                  </a:cubicBezTo>
                  <a:cubicBezTo>
                    <a:pt x="44" y="42"/>
                    <a:pt x="51" y="35"/>
                    <a:pt x="60" y="35"/>
                  </a:cubicBezTo>
                  <a:close/>
                  <a:moveTo>
                    <a:pt x="67" y="44"/>
                  </a:moveTo>
                  <a:cubicBezTo>
                    <a:pt x="67" y="44"/>
                    <a:pt x="67" y="44"/>
                    <a:pt x="67" y="44"/>
                  </a:cubicBezTo>
                  <a:cubicBezTo>
                    <a:pt x="65" y="42"/>
                    <a:pt x="63" y="41"/>
                    <a:pt x="60" y="41"/>
                  </a:cubicBezTo>
                  <a:cubicBezTo>
                    <a:pt x="54" y="41"/>
                    <a:pt x="50" y="45"/>
                    <a:pt x="50" y="51"/>
                  </a:cubicBezTo>
                  <a:cubicBezTo>
                    <a:pt x="50" y="56"/>
                    <a:pt x="54" y="61"/>
                    <a:pt x="60" y="61"/>
                  </a:cubicBezTo>
                  <a:cubicBezTo>
                    <a:pt x="65" y="61"/>
                    <a:pt x="70" y="56"/>
                    <a:pt x="70" y="51"/>
                  </a:cubicBezTo>
                  <a:cubicBezTo>
                    <a:pt x="70" y="48"/>
                    <a:pt x="69" y="45"/>
                    <a:pt x="67" y="44"/>
                  </a:cubicBezTo>
                  <a:cubicBezTo>
                    <a:pt x="67" y="44"/>
                    <a:pt x="67" y="44"/>
                    <a:pt x="67" y="44"/>
                  </a:cubicBezTo>
                  <a:close/>
                  <a:moveTo>
                    <a:pt x="31" y="26"/>
                  </a:moveTo>
                  <a:cubicBezTo>
                    <a:pt x="31" y="26"/>
                    <a:pt x="31" y="26"/>
                    <a:pt x="31" y="26"/>
                  </a:cubicBezTo>
                  <a:cubicBezTo>
                    <a:pt x="9" y="26"/>
                    <a:pt x="9" y="26"/>
                    <a:pt x="9" y="26"/>
                  </a:cubicBezTo>
                  <a:cubicBezTo>
                    <a:pt x="9" y="88"/>
                    <a:pt x="9" y="88"/>
                    <a:pt x="9" y="88"/>
                  </a:cubicBezTo>
                  <a:cubicBezTo>
                    <a:pt x="111" y="88"/>
                    <a:pt x="111" y="88"/>
                    <a:pt x="111" y="88"/>
                  </a:cubicBezTo>
                  <a:cubicBezTo>
                    <a:pt x="111" y="26"/>
                    <a:pt x="111" y="26"/>
                    <a:pt x="111" y="26"/>
                  </a:cubicBezTo>
                  <a:cubicBezTo>
                    <a:pt x="89" y="26"/>
                    <a:pt x="89" y="26"/>
                    <a:pt x="89" y="26"/>
                  </a:cubicBezTo>
                  <a:cubicBezTo>
                    <a:pt x="89" y="26"/>
                    <a:pt x="89" y="26"/>
                    <a:pt x="89" y="26"/>
                  </a:cubicBezTo>
                  <a:cubicBezTo>
                    <a:pt x="87" y="26"/>
                    <a:pt x="85" y="25"/>
                    <a:pt x="85" y="24"/>
                  </a:cubicBezTo>
                  <a:cubicBezTo>
                    <a:pt x="80" y="10"/>
                    <a:pt x="80" y="10"/>
                    <a:pt x="80" y="10"/>
                  </a:cubicBezTo>
                  <a:cubicBezTo>
                    <a:pt x="40" y="10"/>
                    <a:pt x="40" y="10"/>
                    <a:pt x="40" y="10"/>
                  </a:cubicBezTo>
                  <a:cubicBezTo>
                    <a:pt x="35" y="23"/>
                    <a:pt x="35" y="23"/>
                    <a:pt x="35" y="23"/>
                  </a:cubicBezTo>
                  <a:cubicBezTo>
                    <a:pt x="35" y="24"/>
                    <a:pt x="33" y="26"/>
                    <a:pt x="31" y="26"/>
                  </a:cubicBezTo>
                  <a:close/>
                  <a:moveTo>
                    <a:pt x="60" y="19"/>
                  </a:moveTo>
                  <a:cubicBezTo>
                    <a:pt x="60" y="19"/>
                    <a:pt x="60" y="19"/>
                    <a:pt x="60" y="19"/>
                  </a:cubicBezTo>
                  <a:cubicBezTo>
                    <a:pt x="78" y="19"/>
                    <a:pt x="91" y="33"/>
                    <a:pt x="91" y="51"/>
                  </a:cubicBezTo>
                  <a:cubicBezTo>
                    <a:pt x="91" y="69"/>
                    <a:pt x="78" y="82"/>
                    <a:pt x="60" y="82"/>
                  </a:cubicBezTo>
                  <a:cubicBezTo>
                    <a:pt x="42" y="82"/>
                    <a:pt x="28" y="69"/>
                    <a:pt x="28" y="51"/>
                  </a:cubicBezTo>
                  <a:cubicBezTo>
                    <a:pt x="28" y="33"/>
                    <a:pt x="42" y="19"/>
                    <a:pt x="60" y="19"/>
                  </a:cubicBezTo>
                  <a:close/>
                  <a:moveTo>
                    <a:pt x="60" y="28"/>
                  </a:moveTo>
                  <a:cubicBezTo>
                    <a:pt x="60" y="28"/>
                    <a:pt x="60" y="28"/>
                    <a:pt x="60" y="28"/>
                  </a:cubicBezTo>
                  <a:cubicBezTo>
                    <a:pt x="47" y="28"/>
                    <a:pt x="37" y="38"/>
                    <a:pt x="37" y="51"/>
                  </a:cubicBezTo>
                  <a:cubicBezTo>
                    <a:pt x="37" y="64"/>
                    <a:pt x="47" y="73"/>
                    <a:pt x="60" y="73"/>
                  </a:cubicBezTo>
                  <a:cubicBezTo>
                    <a:pt x="72" y="73"/>
                    <a:pt x="83" y="63"/>
                    <a:pt x="83" y="51"/>
                  </a:cubicBezTo>
                  <a:cubicBezTo>
                    <a:pt x="83" y="38"/>
                    <a:pt x="73" y="28"/>
                    <a:pt x="60" y="28"/>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40" name="淘宝店chenying0907 43"/>
            <p:cNvSpPr>
              <a:spLocks noEditPoints="1"/>
            </p:cNvSpPr>
            <p:nvPr/>
          </p:nvSpPr>
          <p:spPr>
            <a:xfrm>
              <a:off x="2525" y="1936"/>
              <a:ext cx="126" cy="102"/>
            </a:xfrm>
            <a:custGeom>
              <a:rect l="0" t="0" r="r" b="b"/>
              <a:pathLst>
                <a:path w="126" h="102">
                  <a:moveTo>
                    <a:pt x="88" y="79"/>
                  </a:moveTo>
                  <a:cubicBezTo>
                    <a:pt x="88" y="30"/>
                    <a:pt x="88" y="30"/>
                    <a:pt x="88" y="30"/>
                  </a:cubicBezTo>
                  <a:cubicBezTo>
                    <a:pt x="9" y="30"/>
                    <a:pt x="9" y="30"/>
                    <a:pt x="9" y="30"/>
                  </a:cubicBezTo>
                  <a:cubicBezTo>
                    <a:pt x="9" y="79"/>
                    <a:pt x="9" y="79"/>
                    <a:pt x="9" y="79"/>
                  </a:cubicBezTo>
                  <a:cubicBezTo>
                    <a:pt x="35" y="79"/>
                    <a:pt x="61" y="79"/>
                    <a:pt x="88" y="79"/>
                  </a:cubicBezTo>
                  <a:close/>
                  <a:moveTo>
                    <a:pt x="96" y="63"/>
                  </a:moveTo>
                  <a:cubicBezTo>
                    <a:pt x="96" y="63"/>
                    <a:pt x="96" y="63"/>
                    <a:pt x="96" y="63"/>
                  </a:cubicBezTo>
                  <a:cubicBezTo>
                    <a:pt x="96" y="63"/>
                    <a:pt x="96" y="63"/>
                    <a:pt x="96" y="63"/>
                  </a:cubicBezTo>
                  <a:cubicBezTo>
                    <a:pt x="96" y="84"/>
                    <a:pt x="96" y="84"/>
                    <a:pt x="96" y="84"/>
                  </a:cubicBezTo>
                  <a:cubicBezTo>
                    <a:pt x="96" y="87"/>
                    <a:pt x="95" y="89"/>
                    <a:pt x="92" y="89"/>
                  </a:cubicBezTo>
                  <a:cubicBezTo>
                    <a:pt x="92" y="89"/>
                    <a:pt x="92" y="89"/>
                    <a:pt x="92" y="89"/>
                  </a:cubicBezTo>
                  <a:cubicBezTo>
                    <a:pt x="80" y="89"/>
                    <a:pt x="80" y="89"/>
                    <a:pt x="80" y="89"/>
                  </a:cubicBezTo>
                  <a:cubicBezTo>
                    <a:pt x="80" y="93"/>
                    <a:pt x="80" y="93"/>
                    <a:pt x="80" y="93"/>
                  </a:cubicBezTo>
                  <a:cubicBezTo>
                    <a:pt x="117" y="93"/>
                    <a:pt x="117" y="93"/>
                    <a:pt x="117" y="93"/>
                  </a:cubicBezTo>
                  <a:cubicBezTo>
                    <a:pt x="117" y="9"/>
                    <a:pt x="117" y="9"/>
                    <a:pt x="117" y="9"/>
                  </a:cubicBezTo>
                  <a:cubicBezTo>
                    <a:pt x="80" y="9"/>
                    <a:pt x="80" y="9"/>
                    <a:pt x="80" y="9"/>
                  </a:cubicBezTo>
                  <a:cubicBezTo>
                    <a:pt x="80" y="22"/>
                    <a:pt x="80" y="22"/>
                    <a:pt x="80" y="22"/>
                  </a:cubicBezTo>
                  <a:cubicBezTo>
                    <a:pt x="92" y="22"/>
                    <a:pt x="92" y="22"/>
                    <a:pt x="92" y="22"/>
                  </a:cubicBezTo>
                  <a:cubicBezTo>
                    <a:pt x="95" y="22"/>
                    <a:pt x="96" y="24"/>
                    <a:pt x="96" y="26"/>
                  </a:cubicBezTo>
                  <a:cubicBezTo>
                    <a:pt x="96" y="26"/>
                    <a:pt x="96" y="26"/>
                    <a:pt x="96" y="26"/>
                  </a:cubicBezTo>
                  <a:cubicBezTo>
                    <a:pt x="96" y="27"/>
                    <a:pt x="96" y="27"/>
                    <a:pt x="96" y="27"/>
                  </a:cubicBezTo>
                  <a:cubicBezTo>
                    <a:pt x="96" y="27"/>
                    <a:pt x="96" y="27"/>
                    <a:pt x="96" y="27"/>
                  </a:cubicBezTo>
                  <a:cubicBezTo>
                    <a:pt x="111" y="27"/>
                    <a:pt x="111" y="27"/>
                    <a:pt x="111" y="27"/>
                  </a:cubicBezTo>
                  <a:cubicBezTo>
                    <a:pt x="112" y="27"/>
                    <a:pt x="114" y="28"/>
                    <a:pt x="114" y="30"/>
                  </a:cubicBezTo>
                  <a:cubicBezTo>
                    <a:pt x="114" y="31"/>
                    <a:pt x="112" y="32"/>
                    <a:pt x="111" y="32"/>
                  </a:cubicBezTo>
                  <a:cubicBezTo>
                    <a:pt x="96" y="32"/>
                    <a:pt x="96" y="32"/>
                    <a:pt x="96" y="32"/>
                  </a:cubicBezTo>
                  <a:cubicBezTo>
                    <a:pt x="96" y="32"/>
                    <a:pt x="96" y="32"/>
                    <a:pt x="96" y="32"/>
                  </a:cubicBezTo>
                  <a:cubicBezTo>
                    <a:pt x="96" y="42"/>
                    <a:pt x="96" y="42"/>
                    <a:pt x="96" y="42"/>
                  </a:cubicBezTo>
                  <a:cubicBezTo>
                    <a:pt x="96" y="42"/>
                    <a:pt x="96" y="42"/>
                    <a:pt x="96" y="42"/>
                  </a:cubicBezTo>
                  <a:cubicBezTo>
                    <a:pt x="111" y="42"/>
                    <a:pt x="111" y="42"/>
                    <a:pt x="111" y="42"/>
                  </a:cubicBezTo>
                  <a:cubicBezTo>
                    <a:pt x="112" y="42"/>
                    <a:pt x="114" y="43"/>
                    <a:pt x="114" y="45"/>
                  </a:cubicBezTo>
                  <a:cubicBezTo>
                    <a:pt x="114" y="46"/>
                    <a:pt x="112" y="48"/>
                    <a:pt x="111" y="48"/>
                  </a:cubicBezTo>
                  <a:cubicBezTo>
                    <a:pt x="96" y="48"/>
                    <a:pt x="96" y="48"/>
                    <a:pt x="96" y="48"/>
                  </a:cubicBezTo>
                  <a:cubicBezTo>
                    <a:pt x="96" y="48"/>
                    <a:pt x="96" y="48"/>
                    <a:pt x="96" y="48"/>
                  </a:cubicBezTo>
                  <a:cubicBezTo>
                    <a:pt x="96" y="57"/>
                    <a:pt x="96" y="57"/>
                    <a:pt x="96" y="57"/>
                  </a:cubicBezTo>
                  <a:cubicBezTo>
                    <a:pt x="96" y="57"/>
                    <a:pt x="96" y="57"/>
                    <a:pt x="96" y="57"/>
                  </a:cubicBezTo>
                  <a:cubicBezTo>
                    <a:pt x="111" y="57"/>
                    <a:pt x="111" y="57"/>
                    <a:pt x="111" y="57"/>
                  </a:cubicBezTo>
                  <a:cubicBezTo>
                    <a:pt x="112" y="57"/>
                    <a:pt x="114" y="58"/>
                    <a:pt x="114" y="60"/>
                  </a:cubicBezTo>
                  <a:cubicBezTo>
                    <a:pt x="114" y="61"/>
                    <a:pt x="112" y="63"/>
                    <a:pt x="111" y="63"/>
                  </a:cubicBezTo>
                  <a:cubicBezTo>
                    <a:pt x="96" y="63"/>
                    <a:pt x="96" y="63"/>
                    <a:pt x="96" y="63"/>
                  </a:cubicBezTo>
                  <a:close/>
                  <a:moveTo>
                    <a:pt x="32" y="102"/>
                  </a:moveTo>
                  <a:cubicBezTo>
                    <a:pt x="32" y="102"/>
                    <a:pt x="32" y="102"/>
                    <a:pt x="32" y="102"/>
                  </a:cubicBezTo>
                  <a:cubicBezTo>
                    <a:pt x="32" y="102"/>
                    <a:pt x="31" y="101"/>
                    <a:pt x="31" y="99"/>
                  </a:cubicBezTo>
                  <a:cubicBezTo>
                    <a:pt x="31" y="98"/>
                    <a:pt x="32" y="96"/>
                    <a:pt x="32" y="96"/>
                  </a:cubicBezTo>
                  <a:cubicBezTo>
                    <a:pt x="43" y="96"/>
                    <a:pt x="43" y="96"/>
                    <a:pt x="43" y="96"/>
                  </a:cubicBezTo>
                  <a:cubicBezTo>
                    <a:pt x="43" y="89"/>
                    <a:pt x="43" y="89"/>
                    <a:pt x="43" y="89"/>
                  </a:cubicBezTo>
                  <a:cubicBezTo>
                    <a:pt x="4" y="89"/>
                    <a:pt x="4" y="89"/>
                    <a:pt x="4" y="89"/>
                  </a:cubicBezTo>
                  <a:cubicBezTo>
                    <a:pt x="2" y="89"/>
                    <a:pt x="0" y="87"/>
                    <a:pt x="0" y="84"/>
                  </a:cubicBezTo>
                  <a:cubicBezTo>
                    <a:pt x="0" y="84"/>
                    <a:pt x="0" y="84"/>
                    <a:pt x="0" y="84"/>
                  </a:cubicBezTo>
                  <a:cubicBezTo>
                    <a:pt x="0" y="26"/>
                    <a:pt x="0" y="26"/>
                    <a:pt x="0" y="26"/>
                  </a:cubicBezTo>
                  <a:cubicBezTo>
                    <a:pt x="0" y="24"/>
                    <a:pt x="2" y="22"/>
                    <a:pt x="4" y="22"/>
                  </a:cubicBezTo>
                  <a:cubicBezTo>
                    <a:pt x="4" y="22"/>
                    <a:pt x="4" y="22"/>
                    <a:pt x="4" y="22"/>
                  </a:cubicBezTo>
                  <a:cubicBezTo>
                    <a:pt x="70" y="22"/>
                    <a:pt x="70" y="22"/>
                    <a:pt x="70" y="22"/>
                  </a:cubicBezTo>
                  <a:cubicBezTo>
                    <a:pt x="70" y="4"/>
                    <a:pt x="70" y="4"/>
                    <a:pt x="70" y="4"/>
                  </a:cubicBezTo>
                  <a:cubicBezTo>
                    <a:pt x="70" y="2"/>
                    <a:pt x="72" y="0"/>
                    <a:pt x="75" y="0"/>
                  </a:cubicBezTo>
                  <a:cubicBezTo>
                    <a:pt x="75" y="0"/>
                    <a:pt x="75" y="0"/>
                    <a:pt x="75" y="0"/>
                  </a:cubicBezTo>
                  <a:cubicBezTo>
                    <a:pt x="121" y="0"/>
                    <a:pt x="121" y="0"/>
                    <a:pt x="121" y="0"/>
                  </a:cubicBezTo>
                  <a:cubicBezTo>
                    <a:pt x="124" y="0"/>
                    <a:pt x="126" y="2"/>
                    <a:pt x="126" y="4"/>
                  </a:cubicBezTo>
                  <a:cubicBezTo>
                    <a:pt x="126" y="5"/>
                    <a:pt x="126" y="5"/>
                    <a:pt x="126" y="5"/>
                  </a:cubicBezTo>
                  <a:cubicBezTo>
                    <a:pt x="126" y="97"/>
                    <a:pt x="126" y="97"/>
                    <a:pt x="126" y="97"/>
                  </a:cubicBezTo>
                  <a:cubicBezTo>
                    <a:pt x="126" y="100"/>
                    <a:pt x="124" y="102"/>
                    <a:pt x="121" y="102"/>
                  </a:cubicBezTo>
                  <a:cubicBezTo>
                    <a:pt x="121" y="102"/>
                    <a:pt x="121" y="102"/>
                    <a:pt x="121" y="102"/>
                  </a:cubicBezTo>
                  <a:cubicBezTo>
                    <a:pt x="75" y="102"/>
                    <a:pt x="75" y="102"/>
                    <a:pt x="75" y="102"/>
                  </a:cubicBezTo>
                  <a:cubicBezTo>
                    <a:pt x="72" y="102"/>
                    <a:pt x="70" y="100"/>
                    <a:pt x="70" y="97"/>
                  </a:cubicBezTo>
                  <a:cubicBezTo>
                    <a:pt x="70" y="97"/>
                    <a:pt x="70" y="97"/>
                    <a:pt x="70" y="97"/>
                  </a:cubicBezTo>
                  <a:cubicBezTo>
                    <a:pt x="70" y="89"/>
                    <a:pt x="70" y="89"/>
                    <a:pt x="70" y="89"/>
                  </a:cubicBezTo>
                  <a:cubicBezTo>
                    <a:pt x="53" y="89"/>
                    <a:pt x="53" y="89"/>
                    <a:pt x="53" y="89"/>
                  </a:cubicBezTo>
                  <a:cubicBezTo>
                    <a:pt x="53" y="96"/>
                    <a:pt x="53" y="96"/>
                    <a:pt x="53" y="96"/>
                  </a:cubicBezTo>
                  <a:cubicBezTo>
                    <a:pt x="63" y="96"/>
                    <a:pt x="63" y="96"/>
                    <a:pt x="63" y="96"/>
                  </a:cubicBezTo>
                  <a:cubicBezTo>
                    <a:pt x="65" y="96"/>
                    <a:pt x="66" y="98"/>
                    <a:pt x="66" y="99"/>
                  </a:cubicBezTo>
                  <a:cubicBezTo>
                    <a:pt x="66" y="101"/>
                    <a:pt x="65" y="102"/>
                    <a:pt x="63" y="102"/>
                  </a:cubicBezTo>
                  <a:cubicBezTo>
                    <a:pt x="53" y="102"/>
                    <a:pt x="43" y="102"/>
                    <a:pt x="32" y="102"/>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41" name="淘宝店chenying0907 44"/>
            <p:cNvSpPr>
              <a:spLocks noEditPoints="1"/>
            </p:cNvSpPr>
            <p:nvPr/>
          </p:nvSpPr>
          <p:spPr>
            <a:xfrm>
              <a:off x="2534" y="2400"/>
              <a:ext cx="102" cy="124"/>
            </a:xfrm>
            <a:custGeom>
              <a:rect l="0" t="0" r="r" b="b"/>
              <a:pathLst>
                <a:path w="102" h="124">
                  <a:moveTo>
                    <a:pt x="87" y="97"/>
                  </a:moveTo>
                  <a:cubicBezTo>
                    <a:pt x="88" y="94"/>
                    <a:pt x="90" y="92"/>
                    <a:pt x="91" y="89"/>
                  </a:cubicBezTo>
                  <a:cubicBezTo>
                    <a:pt x="92" y="85"/>
                    <a:pt x="93" y="81"/>
                    <a:pt x="93" y="77"/>
                  </a:cubicBezTo>
                  <a:cubicBezTo>
                    <a:pt x="93" y="55"/>
                    <a:pt x="93" y="55"/>
                    <a:pt x="93" y="55"/>
                  </a:cubicBezTo>
                  <a:cubicBezTo>
                    <a:pt x="93" y="52"/>
                    <a:pt x="90" y="53"/>
                    <a:pt x="90" y="53"/>
                  </a:cubicBezTo>
                  <a:cubicBezTo>
                    <a:pt x="89" y="54"/>
                    <a:pt x="88" y="54"/>
                    <a:pt x="87" y="54"/>
                  </a:cubicBezTo>
                  <a:cubicBezTo>
                    <a:pt x="87" y="54"/>
                    <a:pt x="87" y="54"/>
                    <a:pt x="87" y="54"/>
                  </a:cubicBezTo>
                  <a:cubicBezTo>
                    <a:pt x="87" y="54"/>
                    <a:pt x="87" y="54"/>
                    <a:pt x="87" y="54"/>
                  </a:cubicBezTo>
                  <a:cubicBezTo>
                    <a:pt x="86" y="54"/>
                    <a:pt x="85" y="54"/>
                    <a:pt x="84" y="54"/>
                  </a:cubicBezTo>
                  <a:cubicBezTo>
                    <a:pt x="83" y="53"/>
                    <a:pt x="82" y="53"/>
                    <a:pt x="82" y="52"/>
                  </a:cubicBezTo>
                  <a:cubicBezTo>
                    <a:pt x="82" y="52"/>
                    <a:pt x="82" y="52"/>
                    <a:pt x="82" y="52"/>
                  </a:cubicBezTo>
                  <a:cubicBezTo>
                    <a:pt x="81" y="51"/>
                    <a:pt x="81" y="50"/>
                    <a:pt x="80" y="49"/>
                  </a:cubicBezTo>
                  <a:cubicBezTo>
                    <a:pt x="80" y="47"/>
                    <a:pt x="77" y="46"/>
                    <a:pt x="77" y="48"/>
                  </a:cubicBezTo>
                  <a:cubicBezTo>
                    <a:pt x="77" y="48"/>
                    <a:pt x="77" y="48"/>
                    <a:pt x="77" y="48"/>
                  </a:cubicBezTo>
                  <a:cubicBezTo>
                    <a:pt x="77" y="48"/>
                    <a:pt x="77" y="48"/>
                    <a:pt x="77" y="48"/>
                  </a:cubicBezTo>
                  <a:cubicBezTo>
                    <a:pt x="76" y="48"/>
                    <a:pt x="75" y="49"/>
                    <a:pt x="75" y="49"/>
                  </a:cubicBezTo>
                  <a:cubicBezTo>
                    <a:pt x="74" y="49"/>
                    <a:pt x="73" y="49"/>
                    <a:pt x="72" y="49"/>
                  </a:cubicBezTo>
                  <a:cubicBezTo>
                    <a:pt x="71" y="49"/>
                    <a:pt x="71" y="49"/>
                    <a:pt x="71" y="49"/>
                  </a:cubicBezTo>
                  <a:cubicBezTo>
                    <a:pt x="70" y="49"/>
                    <a:pt x="69" y="49"/>
                    <a:pt x="69" y="48"/>
                  </a:cubicBezTo>
                  <a:cubicBezTo>
                    <a:pt x="68" y="48"/>
                    <a:pt x="68" y="48"/>
                    <a:pt x="68" y="48"/>
                  </a:cubicBezTo>
                  <a:cubicBezTo>
                    <a:pt x="68" y="48"/>
                    <a:pt x="68" y="48"/>
                    <a:pt x="68" y="48"/>
                  </a:cubicBezTo>
                  <a:cubicBezTo>
                    <a:pt x="68" y="47"/>
                    <a:pt x="67" y="46"/>
                    <a:pt x="67" y="46"/>
                  </a:cubicBezTo>
                  <a:cubicBezTo>
                    <a:pt x="67" y="45"/>
                    <a:pt x="67" y="45"/>
                    <a:pt x="67" y="45"/>
                  </a:cubicBezTo>
                  <a:cubicBezTo>
                    <a:pt x="66" y="43"/>
                    <a:pt x="62" y="44"/>
                    <a:pt x="61" y="46"/>
                  </a:cubicBezTo>
                  <a:cubicBezTo>
                    <a:pt x="60" y="51"/>
                    <a:pt x="51" y="52"/>
                    <a:pt x="51" y="46"/>
                  </a:cubicBezTo>
                  <a:cubicBezTo>
                    <a:pt x="51" y="16"/>
                    <a:pt x="51" y="16"/>
                    <a:pt x="51" y="16"/>
                  </a:cubicBezTo>
                  <a:cubicBezTo>
                    <a:pt x="51" y="13"/>
                    <a:pt x="46" y="13"/>
                    <a:pt x="46" y="16"/>
                  </a:cubicBezTo>
                  <a:cubicBezTo>
                    <a:pt x="46" y="32"/>
                    <a:pt x="46" y="49"/>
                    <a:pt x="46" y="66"/>
                  </a:cubicBezTo>
                  <a:cubicBezTo>
                    <a:pt x="46" y="68"/>
                    <a:pt x="45" y="69"/>
                    <a:pt x="45" y="70"/>
                  </a:cubicBezTo>
                  <a:cubicBezTo>
                    <a:pt x="45" y="70"/>
                    <a:pt x="45" y="70"/>
                    <a:pt x="45" y="70"/>
                  </a:cubicBezTo>
                  <a:cubicBezTo>
                    <a:pt x="44" y="71"/>
                    <a:pt x="43" y="72"/>
                    <a:pt x="42" y="73"/>
                  </a:cubicBezTo>
                  <a:cubicBezTo>
                    <a:pt x="42" y="73"/>
                    <a:pt x="42" y="73"/>
                    <a:pt x="42" y="73"/>
                  </a:cubicBezTo>
                  <a:cubicBezTo>
                    <a:pt x="41" y="74"/>
                    <a:pt x="40" y="74"/>
                    <a:pt x="38" y="74"/>
                  </a:cubicBezTo>
                  <a:cubicBezTo>
                    <a:pt x="37" y="74"/>
                    <a:pt x="36" y="74"/>
                    <a:pt x="35" y="73"/>
                  </a:cubicBezTo>
                  <a:cubicBezTo>
                    <a:pt x="33" y="73"/>
                    <a:pt x="31" y="71"/>
                    <a:pt x="29" y="71"/>
                  </a:cubicBezTo>
                  <a:cubicBezTo>
                    <a:pt x="26" y="70"/>
                    <a:pt x="25" y="69"/>
                    <a:pt x="23" y="68"/>
                  </a:cubicBezTo>
                  <a:cubicBezTo>
                    <a:pt x="22" y="68"/>
                    <a:pt x="20" y="67"/>
                    <a:pt x="19" y="67"/>
                  </a:cubicBezTo>
                  <a:cubicBezTo>
                    <a:pt x="16" y="67"/>
                    <a:pt x="13" y="70"/>
                    <a:pt x="16" y="72"/>
                  </a:cubicBezTo>
                  <a:cubicBezTo>
                    <a:pt x="17" y="73"/>
                    <a:pt x="19" y="74"/>
                    <a:pt x="21" y="75"/>
                  </a:cubicBezTo>
                  <a:cubicBezTo>
                    <a:pt x="27" y="78"/>
                    <a:pt x="32" y="82"/>
                    <a:pt x="38" y="86"/>
                  </a:cubicBezTo>
                  <a:cubicBezTo>
                    <a:pt x="42" y="90"/>
                    <a:pt x="46" y="93"/>
                    <a:pt x="50" y="97"/>
                  </a:cubicBezTo>
                  <a:cubicBezTo>
                    <a:pt x="51" y="97"/>
                    <a:pt x="51" y="97"/>
                    <a:pt x="51" y="97"/>
                  </a:cubicBezTo>
                  <a:cubicBezTo>
                    <a:pt x="87" y="97"/>
                    <a:pt x="87" y="97"/>
                    <a:pt x="87" y="97"/>
                  </a:cubicBezTo>
                  <a:close/>
                  <a:moveTo>
                    <a:pt x="43" y="103"/>
                  </a:moveTo>
                  <a:cubicBezTo>
                    <a:pt x="43" y="103"/>
                    <a:pt x="43" y="103"/>
                    <a:pt x="43" y="103"/>
                  </a:cubicBezTo>
                  <a:cubicBezTo>
                    <a:pt x="39" y="99"/>
                    <a:pt x="36" y="96"/>
                    <a:pt x="32" y="93"/>
                  </a:cubicBezTo>
                  <a:cubicBezTo>
                    <a:pt x="27" y="89"/>
                    <a:pt x="23" y="86"/>
                    <a:pt x="17" y="84"/>
                  </a:cubicBezTo>
                  <a:cubicBezTo>
                    <a:pt x="14" y="82"/>
                    <a:pt x="12" y="81"/>
                    <a:pt x="10" y="79"/>
                  </a:cubicBezTo>
                  <a:cubicBezTo>
                    <a:pt x="0" y="71"/>
                    <a:pt x="8" y="58"/>
                    <a:pt x="19" y="58"/>
                  </a:cubicBezTo>
                  <a:cubicBezTo>
                    <a:pt x="21" y="58"/>
                    <a:pt x="24" y="58"/>
                    <a:pt x="26" y="59"/>
                  </a:cubicBezTo>
                  <a:cubicBezTo>
                    <a:pt x="27" y="60"/>
                    <a:pt x="30" y="61"/>
                    <a:pt x="32" y="62"/>
                  </a:cubicBezTo>
                  <a:cubicBezTo>
                    <a:pt x="34" y="63"/>
                    <a:pt x="35" y="63"/>
                    <a:pt x="36" y="64"/>
                  </a:cubicBezTo>
                  <a:cubicBezTo>
                    <a:pt x="36" y="48"/>
                    <a:pt x="36" y="31"/>
                    <a:pt x="36" y="16"/>
                  </a:cubicBezTo>
                  <a:cubicBezTo>
                    <a:pt x="36" y="0"/>
                    <a:pt x="60" y="0"/>
                    <a:pt x="60" y="16"/>
                  </a:cubicBezTo>
                  <a:cubicBezTo>
                    <a:pt x="60" y="35"/>
                    <a:pt x="60" y="35"/>
                    <a:pt x="60" y="35"/>
                  </a:cubicBezTo>
                  <a:cubicBezTo>
                    <a:pt x="65" y="34"/>
                    <a:pt x="70" y="35"/>
                    <a:pt x="74" y="39"/>
                  </a:cubicBezTo>
                  <a:cubicBezTo>
                    <a:pt x="78" y="36"/>
                    <a:pt x="86" y="38"/>
                    <a:pt x="88" y="44"/>
                  </a:cubicBezTo>
                  <a:cubicBezTo>
                    <a:pt x="96" y="42"/>
                    <a:pt x="102" y="47"/>
                    <a:pt x="102" y="55"/>
                  </a:cubicBezTo>
                  <a:cubicBezTo>
                    <a:pt x="102" y="77"/>
                    <a:pt x="102" y="77"/>
                    <a:pt x="102" y="77"/>
                  </a:cubicBezTo>
                  <a:cubicBezTo>
                    <a:pt x="102" y="82"/>
                    <a:pt x="101" y="87"/>
                    <a:pt x="100" y="92"/>
                  </a:cubicBezTo>
                  <a:cubicBezTo>
                    <a:pt x="99" y="94"/>
                    <a:pt x="97" y="97"/>
                    <a:pt x="96" y="100"/>
                  </a:cubicBezTo>
                  <a:cubicBezTo>
                    <a:pt x="97" y="102"/>
                    <a:pt x="98" y="104"/>
                    <a:pt x="98" y="106"/>
                  </a:cubicBezTo>
                  <a:cubicBezTo>
                    <a:pt x="98" y="116"/>
                    <a:pt x="98" y="116"/>
                    <a:pt x="98" y="116"/>
                  </a:cubicBezTo>
                  <a:cubicBezTo>
                    <a:pt x="98" y="118"/>
                    <a:pt x="97" y="120"/>
                    <a:pt x="95" y="122"/>
                  </a:cubicBezTo>
                  <a:cubicBezTo>
                    <a:pt x="95" y="122"/>
                    <a:pt x="95" y="122"/>
                    <a:pt x="95" y="122"/>
                  </a:cubicBezTo>
                  <a:cubicBezTo>
                    <a:pt x="94" y="123"/>
                    <a:pt x="91" y="124"/>
                    <a:pt x="89" y="124"/>
                  </a:cubicBezTo>
                  <a:cubicBezTo>
                    <a:pt x="51" y="124"/>
                    <a:pt x="51" y="124"/>
                    <a:pt x="51" y="124"/>
                  </a:cubicBezTo>
                  <a:cubicBezTo>
                    <a:pt x="49" y="124"/>
                    <a:pt x="47" y="123"/>
                    <a:pt x="45" y="122"/>
                  </a:cubicBezTo>
                  <a:cubicBezTo>
                    <a:pt x="45" y="122"/>
                    <a:pt x="45" y="122"/>
                    <a:pt x="45" y="122"/>
                  </a:cubicBezTo>
                  <a:cubicBezTo>
                    <a:pt x="44" y="120"/>
                    <a:pt x="43" y="118"/>
                    <a:pt x="43" y="116"/>
                  </a:cubicBezTo>
                  <a:cubicBezTo>
                    <a:pt x="43" y="106"/>
                    <a:pt x="43" y="106"/>
                    <a:pt x="43" y="106"/>
                  </a:cubicBezTo>
                  <a:cubicBezTo>
                    <a:pt x="43" y="105"/>
                    <a:pt x="43" y="104"/>
                    <a:pt x="43" y="103"/>
                  </a:cubicBezTo>
                  <a:close/>
                  <a:moveTo>
                    <a:pt x="52" y="106"/>
                  </a:moveTo>
                  <a:cubicBezTo>
                    <a:pt x="52" y="106"/>
                    <a:pt x="52" y="106"/>
                    <a:pt x="52" y="106"/>
                  </a:cubicBezTo>
                  <a:cubicBezTo>
                    <a:pt x="52" y="115"/>
                    <a:pt x="52" y="115"/>
                    <a:pt x="52" y="115"/>
                  </a:cubicBezTo>
                  <a:cubicBezTo>
                    <a:pt x="88" y="115"/>
                    <a:pt x="88" y="115"/>
                    <a:pt x="88" y="115"/>
                  </a:cubicBezTo>
                  <a:cubicBezTo>
                    <a:pt x="88" y="106"/>
                    <a:pt x="88" y="106"/>
                    <a:pt x="88" y="106"/>
                  </a:cubicBezTo>
                  <a:cubicBezTo>
                    <a:pt x="52" y="106"/>
                    <a:pt x="52" y="106"/>
                    <a:pt x="52" y="106"/>
                  </a:cubicBezTo>
                  <a:close/>
                </a:path>
              </a:pathLst>
            </a:custGeom>
            <a:solidFill>
              <a:srgbClr val="FFFFFF"/>
            </a:solidFill>
            <a:ln>
              <a:noFill/>
            </a:ln>
          </p:spPr>
          <p:txBody>
            <a:bodyPr/>
            <a:lstStyle/>
            <a:p>
              <a:endParaRPr lang="zh-CN">
                <a:latin typeface="Noto Sans S Chinese Medium"/>
                <a:ea typeface="Noto Sans S Chinese Medium"/>
              </a:endParaRPr>
            </a:p>
          </p:txBody>
        </p:sp>
      </p:grpSp>
      <p:sp>
        <p:nvSpPr>
          <p:cNvPr id="42" name="PA_淘宝店chenying0907 45"/>
          <p:cNvSpPr>
            <a:spLocks noChangeArrowheads="1"/>
          </p:cNvSpPr>
          <p:nvPr/>
        </p:nvSpPr>
        <p:spPr>
          <a:xfrm>
            <a:off x="6723063" y="2047588"/>
            <a:ext cx="2089150"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43" name="PA_淘宝店chenying0907 46"/>
          <p:cNvSpPr>
            <a:spLocks noChangeArrowheads="1"/>
          </p:cNvSpPr>
          <p:nvPr/>
        </p:nvSpPr>
        <p:spPr>
          <a:xfrm>
            <a:off x="6723063" y="2846656"/>
            <a:ext cx="2089150"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44" name="PA_淘宝店chenying0907 47"/>
          <p:cNvSpPr>
            <a:spLocks noChangeArrowheads="1"/>
          </p:cNvSpPr>
          <p:nvPr/>
        </p:nvSpPr>
        <p:spPr>
          <a:xfrm>
            <a:off x="6723063" y="3608891"/>
            <a:ext cx="2089150"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45" name="PA_淘宝店chenying0907 48"/>
          <p:cNvSpPr>
            <a:spLocks noChangeArrowheads="1"/>
          </p:cNvSpPr>
          <p:nvPr/>
        </p:nvSpPr>
        <p:spPr>
          <a:xfrm>
            <a:off x="355600" y="2160644"/>
            <a:ext cx="2089150" cy="415498"/>
          </a:xfrm>
          <a:prstGeom prst="rect">
            <a:avLst/>
          </a:prstGeom>
          <a:noFill/>
          <a:ln>
            <a:noFill/>
          </a:ln>
        </p:spPr>
        <p:txBody>
          <a:bodyPr lIns="0" tIns="0" rIns="0" bIns="0">
            <a:spAutoFit/>
          </a:bodyPr>
          <a:lstStyle/>
          <a:p>
            <a:pPr algn="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46" name="PA_淘宝店chenying0907 49"/>
          <p:cNvSpPr>
            <a:spLocks noChangeArrowheads="1"/>
          </p:cNvSpPr>
          <p:nvPr/>
        </p:nvSpPr>
        <p:spPr>
          <a:xfrm>
            <a:off x="355600" y="2891119"/>
            <a:ext cx="2089150" cy="553421"/>
          </a:xfrm>
          <a:prstGeom prst="rect">
            <a:avLst/>
          </a:prstGeom>
          <a:noFill/>
          <a:ln>
            <a:noFill/>
          </a:ln>
        </p:spPr>
        <p:txBody>
          <a:bodyPr lIns="0" tIns="0" rIns="0" bIns="0">
            <a:spAutoFit/>
          </a:bodyPr>
          <a:lstStyle/>
          <a:p>
            <a:pPr algn="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a:p>
            <a:pPr algn="r">
              <a:lnSpc>
                <a:spcPct val="120000"/>
              </a:lnSpc>
              <a:buFont typeface="Arial" charset="0"/>
              <a:buNone/>
            </a:pPr>
            <a:endParaRPr lang="zh-CN" sz="800">
              <a:solidFill>
                <a:schemeClr val="bg1">
                  <a:lumMod val="50000"/>
                </a:schemeClr>
              </a:solidFill>
              <a:latin typeface="Noto Sans S Chinese Medium"/>
              <a:ea typeface="Noto Sans S Chinese Medium"/>
            </a:endParaRPr>
          </a:p>
        </p:txBody>
      </p:sp>
      <p:sp>
        <p:nvSpPr>
          <p:cNvPr id="47" name="PA_淘宝店chenying0907 50"/>
          <p:cNvSpPr>
            <a:spLocks noChangeArrowheads="1"/>
          </p:cNvSpPr>
          <p:nvPr/>
        </p:nvSpPr>
        <p:spPr>
          <a:xfrm>
            <a:off x="355600" y="3653354"/>
            <a:ext cx="2089150" cy="415498"/>
          </a:xfrm>
          <a:prstGeom prst="rect">
            <a:avLst/>
          </a:prstGeom>
          <a:noFill/>
          <a:ln>
            <a:noFill/>
          </a:ln>
        </p:spPr>
        <p:txBody>
          <a:bodyPr lIns="0" tIns="0" rIns="0" bIns="0">
            <a:spAutoFit/>
          </a:bodyPr>
          <a:lstStyle/>
          <a:p>
            <a:pPr algn="r"/>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pPr algn="r"/>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grpSp>
        <p:nvGrpSpPr>
          <p:cNvPr id="48" name="PA_淘宝店chenying0907 61"/>
          <p:cNvGrpSpPr/>
          <p:nvPr/>
        </p:nvGrpSpPr>
        <p:grpSpPr>
          <a:xfrm>
            <a:off x="-9226" y="0"/>
            <a:ext cx="620750" cy="791858"/>
            <a:chOff x="0" y="-21236"/>
            <a:chExt cx="3311527" cy="4224338"/>
          </a:xfrm>
        </p:grpSpPr>
        <p:sp>
          <p:nvSpPr>
            <p:cNvPr id="49"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50"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51"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52" name="PA_文本框 4"/>
          <p:cNvSpPr txBox="1">
            <a:spLocks noChangeArrowheads="1"/>
          </p:cNvSpPr>
          <p:nvPr/>
        </p:nvSpPr>
        <p:spPr>
          <a:xfrm>
            <a:off x="535359" y="791858"/>
            <a:ext cx="2306266" cy="400110"/>
          </a:xfrm>
          <a:prstGeom prst="rect">
            <a:avLst/>
          </a:prstGeom>
          <a:noFill/>
          <a:ln>
            <a:noFill/>
          </a:ln>
        </p:spPr>
        <p:txBody>
          <a:bodyPr wrap="squar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53" name="PA_文本框 5"/>
          <p:cNvSpPr txBox="1">
            <a:spLocks noChangeArrowheads="1"/>
          </p:cNvSpPr>
          <p:nvPr/>
        </p:nvSpPr>
        <p:spPr>
          <a:xfrm>
            <a:off x="535359" y="1191968"/>
            <a:ext cx="2407866" cy="215444"/>
          </a:xfrm>
          <a:prstGeom prst="rect">
            <a:avLst/>
          </a:prstGeom>
          <a:noFill/>
          <a:ln>
            <a:noFill/>
          </a:ln>
        </p:spPr>
        <p:txBody>
          <a:bodyPr wrap="squar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3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6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9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120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15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30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60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90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nodeType="withEffect">
                                  <p:stCondLst>
                                    <p:cond delay="120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nodeType="withEffect">
                                  <p:stCondLst>
                                    <p:cond delay="15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nodeType="withEffect">
                                  <p:stCondLst>
                                    <p:cond delay="30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nodeType="withEffect">
                                  <p:stCondLst>
                                    <p:cond delay="6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nodeType="withEffect">
                                  <p:stCondLst>
                                    <p:cond delay="90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nodeType="withEffect">
                                  <p:stCondLst>
                                    <p:cond delay="120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p:blipFill>
        <p:spPr>
          <a:xfrm>
            <a:off x="1" y="-430494"/>
            <a:ext cx="9144000" cy="5466361"/>
          </a:xfrm>
          <a:prstGeom prst="rect">
            <a:avLst/>
          </a:prstGeom>
        </p:spPr>
      </p:pic>
      <p:sp>
        <p:nvSpPr>
          <p:cNvPr id="9" name="PA_淘宝店chenying0907 11"/>
          <p:cNvSpPr/>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txBody>
          <a:bodyPr anchor="ctr"/>
          <a:lstStyle/>
          <a:p>
            <a:pPr algn="ctr"/>
            <a:endParaRPr lang="zh-CN">
              <a:solidFill>
                <a:schemeClr val="lt1"/>
              </a:solidFill>
              <a:latin typeface="Noto Sans S Chinese Medium"/>
              <a:ea typeface="Noto Sans S Chinese Medium"/>
            </a:endParaRPr>
          </a:p>
        </p:txBody>
      </p:sp>
      <p:sp>
        <p:nvSpPr>
          <p:cNvPr id="10" name="PA_圆角淘宝店chenying0907 1030"/>
          <p:cNvSpPr/>
          <p:nvPr/>
        </p:nvSpPr>
        <p:spPr>
          <a:xfrm>
            <a:off x="1607944" y="2633312"/>
            <a:ext cx="5937801" cy="217917"/>
          </a:xfrm>
          <a:prstGeom prst="roundRect">
            <a:avLst>
              <a:gd name="adj" fmla="val 50000"/>
            </a:avLst>
          </a:prstGeom>
          <a:noFill/>
          <a:ln w="6350">
            <a:solidFill>
              <a:schemeClr val="bg1">
                <a:lumMod val="50000"/>
              </a:schemeClr>
            </a:solidFill>
            <a:prstDash val="solid"/>
            <a:miter/>
          </a:ln>
        </p:spPr>
        <p:txBody>
          <a:bodyPr tIns="0" bIns="0" anchor="ctr"/>
          <a:lstStyle/>
          <a:p>
            <a:pPr algn="dist"/>
            <a:r>
              <a:rPr lang="en-US" sz="1000">
                <a:solidFill>
                  <a:schemeClr val="bg1">
                    <a:lumMod val="50000"/>
                  </a:schemeClr>
                </a:solidFill>
                <a:latin typeface="Noto Sans S Chinese Medium"/>
                <a:ea typeface="Noto Sans S Chinese Medium"/>
              </a:rPr>
              <a:t>THANK YOU FOR WATCHING</a:t>
            </a:r>
            <a:endParaRPr lang="en-US" sz="1000">
              <a:solidFill>
                <a:schemeClr val="bg1">
                  <a:lumMod val="50000"/>
                </a:schemeClr>
              </a:solidFill>
              <a:latin typeface="Noto Sans S Chinese Medium"/>
              <a:ea typeface="Noto Sans S Chinese Medium"/>
            </a:endParaRPr>
          </a:p>
        </p:txBody>
      </p:sp>
      <p:sp>
        <p:nvSpPr>
          <p:cNvPr id="11" name="PA_文本框 42"/>
          <p:cNvSpPr txBox="1"/>
          <p:nvPr/>
        </p:nvSpPr>
        <p:spPr>
          <a:xfrm>
            <a:off x="1607944" y="1986975"/>
            <a:ext cx="5904656" cy="584775"/>
          </a:xfrm>
          <a:prstGeom prst="rect">
            <a:avLst/>
          </a:prstGeom>
          <a:noFill/>
        </p:spPr>
        <p:txBody>
          <a:bodyPr wrap="square" lIns="0" rIns="0">
            <a:spAutoFit/>
          </a:bodyPr>
          <a:lstStyle/>
          <a:p>
            <a:pPr algn="dist"/>
            <a:r>
              <a:rPr lang="zh-CN" sz="3200">
                <a:ln>
                  <a:noFill/>
                </a:ln>
                <a:solidFill>
                  <a:schemeClr val="bg1">
                    <a:lumMod val="50000"/>
                  </a:schemeClr>
                </a:solidFill>
                <a:latin typeface="Noto Sans S Chinese Medium"/>
                <a:ea typeface="Noto Sans S Chinese Medium"/>
              </a:rPr>
              <a:t>谢谢欣赏</a:t>
            </a:r>
            <a:endParaRPr lang="zh-CN" sz="3200">
              <a:ln>
                <a:noFill/>
              </a:ln>
              <a:solidFill>
                <a:schemeClr val="bg1">
                  <a:lumMod val="50000"/>
                </a:schemeClr>
              </a:solidFill>
              <a:latin typeface="Noto Sans S Chinese Medium"/>
              <a:ea typeface="Noto Sans S Chinese Medium"/>
            </a:endParaRPr>
          </a:p>
        </p:txBody>
      </p:sp>
      <p:sp>
        <p:nvSpPr>
          <p:cNvPr id="2" name="文本框 1"/>
          <p:cNvSpPr txBox="1"/>
          <p:nvPr/>
        </p:nvSpPr>
        <p:spPr>
          <a:xfrm>
            <a:off x="2143125" y="4124960"/>
            <a:ext cx="4867275" cy="299085"/>
          </a:xfrm>
          <a:prstGeom prst="rect">
            <a:avLst/>
          </a:prstGeom>
          <a:noFill/>
        </p:spPr>
        <p:txBody>
          <a:bodyPr wrap="square">
            <a:spAutoFit/>
          </a:bodyPr>
          <a:lstStyle/>
          <a:p>
            <a:r>
              <a:rPr lang="en-US"/>
              <a:t>PPT</a:t>
            </a:r>
            <a:r>
              <a:rPr lang="zh-CN"/>
              <a:t>制作：云南大学党委宣传部（含新闻中心）新媒体中心</a:t>
            </a:r>
            <a:endParaRPr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6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21"/>
          <p:cNvGrpSpPr/>
          <p:nvPr/>
        </p:nvGrpSpPr>
        <p:grpSpPr>
          <a:xfrm>
            <a:off x="5832473" y="-21235"/>
            <a:ext cx="3311527" cy="5164735"/>
            <a:chOff x="5832473" y="-21235"/>
            <a:chExt cx="3311527" cy="5164735"/>
          </a:xfrm>
        </p:grpSpPr>
        <p:sp>
          <p:nvSpPr>
            <p:cNvPr id="3" name="淘宝店chenying0907 36"/>
            <p:cNvSpPr/>
            <p:nvPr/>
          </p:nvSpPr>
          <p:spPr>
            <a:xfrm rot="16200000">
              <a:off x="7445263" y="403114"/>
              <a:ext cx="2123086" cy="1274387"/>
            </a:xfrm>
            <a:custGeom>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a:lstStyle/>
            <a:p>
              <a:endParaRPr lang="zh-CN"/>
            </a:p>
          </p:txBody>
        </p:sp>
        <p:sp>
          <p:nvSpPr>
            <p:cNvPr id="4" name="淘宝店chenying0907 37"/>
            <p:cNvSpPr/>
            <p:nvPr/>
          </p:nvSpPr>
          <p:spPr>
            <a:xfrm rot="16200000">
              <a:off x="5568154" y="1183482"/>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F1CFCD"/>
            </a:solidFill>
            <a:ln>
              <a:noFill/>
            </a:ln>
          </p:spPr>
          <p:txBody>
            <a:bodyPr vert="horz" wrap="square" lIns="91440" tIns="45720" rIns="91440" bIns="45720" numCol="1" anchor="t" anchorCtr="0"/>
            <a:lstStyle/>
            <a:p>
              <a:endParaRPr lang="zh-CN"/>
            </a:p>
          </p:txBody>
        </p:sp>
        <p:sp>
          <p:nvSpPr>
            <p:cNvPr id="5" name="淘宝店chenying0907 38"/>
            <p:cNvSpPr/>
            <p:nvPr/>
          </p:nvSpPr>
          <p:spPr>
            <a:xfrm rot="16200000">
              <a:off x="6636541" y="2759869"/>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9E7E3"/>
            </a:solidFill>
            <a:ln>
              <a:noFill/>
            </a:ln>
          </p:spPr>
          <p:txBody>
            <a:bodyPr vert="horz" wrap="square" lIns="91440" tIns="45720" rIns="91440" bIns="45720" numCol="1" anchor="t" anchorCtr="0"/>
            <a:lstStyle/>
            <a:p>
              <a:endParaRPr lang="zh-CN"/>
            </a:p>
          </p:txBody>
        </p:sp>
        <p:sp>
          <p:nvSpPr>
            <p:cNvPr id="6" name="淘宝店chenying0907 39"/>
            <p:cNvSpPr/>
            <p:nvPr/>
          </p:nvSpPr>
          <p:spPr>
            <a:xfrm rot="16200000">
              <a:off x="7785893" y="3785394"/>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E5AAA4"/>
            </a:solidFill>
            <a:ln>
              <a:noFill/>
            </a:ln>
          </p:spPr>
          <p:txBody>
            <a:bodyPr vert="horz" wrap="square" lIns="91440" tIns="45720" rIns="91440" bIns="45720" numCol="1" anchor="t" anchorCtr="0"/>
            <a:lstStyle/>
            <a:p>
              <a:endParaRPr lang="zh-CN"/>
            </a:p>
          </p:txBody>
        </p:sp>
      </p:grpSp>
      <p:sp>
        <p:nvSpPr>
          <p:cNvPr id="7" name="PA_淘宝店chenying0907 13"/>
          <p:cNvSpPr/>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txBody>
          <a:bodyPr anchor="ctr"/>
          <a:lstStyle/>
          <a:p>
            <a:pPr algn="ctr"/>
            <a:endParaRPr lang="zh-CN">
              <a:solidFill>
                <a:schemeClr val="lt1"/>
              </a:solidFill>
            </a:endParaRPr>
          </a:p>
        </p:txBody>
      </p:sp>
      <p:sp>
        <p:nvSpPr>
          <p:cNvPr id="8" name="PA_文本框 16"/>
          <p:cNvSpPr txBox="1"/>
          <p:nvPr/>
        </p:nvSpPr>
        <p:spPr>
          <a:xfrm>
            <a:off x="1841644" y="2126925"/>
            <a:ext cx="899396" cy="830997"/>
          </a:xfrm>
          <a:prstGeom prst="rect">
            <a:avLst/>
          </a:prstGeom>
          <a:noFill/>
        </p:spPr>
        <p:txBody>
          <a:bodyPr wrap="square">
            <a:spAutoFit/>
          </a:bodyPr>
          <a:lstStyle/>
          <a:p>
            <a:r>
              <a:rPr lang="en-US" sz="4800">
                <a:solidFill>
                  <a:schemeClr val="bg1">
                    <a:lumMod val="50000"/>
                  </a:schemeClr>
                </a:solidFill>
                <a:latin typeface="Noto Sans S Chinese Medium"/>
                <a:ea typeface="Noto Sans S Chinese Medium"/>
              </a:rPr>
              <a:t>01</a:t>
            </a:r>
            <a:endParaRPr lang="zh-CN" sz="4800">
              <a:solidFill>
                <a:schemeClr val="bg1">
                  <a:lumMod val="50000"/>
                </a:schemeClr>
              </a:solidFill>
              <a:latin typeface="Noto Sans S Chinese Medium"/>
              <a:ea typeface="Noto Sans S Chinese Medium"/>
            </a:endParaRPr>
          </a:p>
        </p:txBody>
      </p:sp>
      <p:sp>
        <p:nvSpPr>
          <p:cNvPr id="9" name="PA_文本框 17"/>
          <p:cNvSpPr txBox="1"/>
          <p:nvPr/>
        </p:nvSpPr>
        <p:spPr>
          <a:xfrm>
            <a:off x="3524160" y="1726837"/>
            <a:ext cx="2031325" cy="461665"/>
          </a:xfrm>
          <a:prstGeom prst="rect">
            <a:avLst/>
          </a:prstGeom>
          <a:noFill/>
        </p:spPr>
        <p:txBody>
          <a:bodyPr wrap="none">
            <a:spAutoFit/>
          </a:bodyPr>
          <a:lstStyle/>
          <a:p>
            <a:r>
              <a:rPr lang="zh-CN" sz="2400">
                <a:solidFill>
                  <a:schemeClr val="bg1">
                    <a:lumMod val="50000"/>
                  </a:schemeClr>
                </a:solidFill>
                <a:latin typeface="Noto Sans S Chinese Medium"/>
                <a:ea typeface="Noto Sans S Chinese Medium"/>
              </a:rPr>
              <a:t>相关标题文字</a:t>
            </a:r>
            <a:endParaRPr lang="zh-CN" sz="2400">
              <a:solidFill>
                <a:schemeClr val="bg1">
                  <a:lumMod val="50000"/>
                </a:schemeClr>
              </a:solidFill>
              <a:latin typeface="Noto Sans S Chinese Medium"/>
              <a:ea typeface="Noto Sans S Chinese Medium"/>
            </a:endParaRPr>
          </a:p>
        </p:txBody>
      </p:sp>
      <p:grpSp>
        <p:nvGrpSpPr>
          <p:cNvPr id="10" name="PA_淘宝店chenying0907 18"/>
          <p:cNvGrpSpPr/>
          <p:nvPr/>
        </p:nvGrpSpPr>
        <p:grpSpPr>
          <a:xfrm>
            <a:off x="2243226" y="2221456"/>
            <a:ext cx="528300" cy="710884"/>
            <a:chOff x="4211960" y="594800"/>
            <a:chExt cx="374475" cy="662059"/>
          </a:xfrm>
        </p:grpSpPr>
        <p:sp>
          <p:nvSpPr>
            <p:cNvPr id="11" name="直角三角形 10"/>
            <p:cNvSpPr/>
            <p:nvPr/>
          </p:nvSpPr>
          <p:spPr>
            <a:xfrm rot="16200000">
              <a:off x="4068168" y="738592"/>
              <a:ext cx="662059" cy="374475"/>
            </a:xfrm>
            <a:prstGeom prst="rtTriangle">
              <a:avLst/>
            </a:prstGeom>
            <a:solidFill>
              <a:schemeClr val="bg1"/>
            </a:solidFill>
            <a:ln>
              <a:noFill/>
            </a:ln>
          </p:spPr>
          <p:txBody>
            <a:bodyPr anchor="ctr"/>
            <a:lstStyle/>
            <a:p>
              <a:pPr algn="ctr"/>
              <a:endParaRPr lang="zh-CN">
                <a:solidFill>
                  <a:schemeClr val="lt1"/>
                </a:solidFill>
                <a:latin typeface="Noto Sans S Chinese Medium"/>
                <a:ea typeface="Noto Sans S Chinese Medium"/>
              </a:endParaRPr>
            </a:p>
          </p:txBody>
        </p:sp>
        <p:cxnSp>
          <p:nvCxnSpPr>
            <p:cNvPr id="12" name="直接连接符 20"/>
            <p:cNvCxnSpPr>
              <a:stCxn id="11" idx="4"/>
              <a:endCxn id="11" idx="0"/>
            </p:cNvCxnSpPr>
            <p:nvPr/>
          </p:nvCxnSpPr>
          <p:spPr>
            <a:xfrm flipH="1">
              <a:off x="4211960" y="594800"/>
              <a:ext cx="374475" cy="662059"/>
            </a:xfrm>
            <a:prstGeom prst="line">
              <a:avLst/>
            </a:prstGeom>
            <a:ln w="6350" cap="rnd">
              <a:solidFill>
                <a:schemeClr val="accent3"/>
              </a:solidFill>
              <a:prstDash val="solid"/>
              <a:miter/>
            </a:ln>
          </p:spPr>
        </p:cxnSp>
      </p:grpSp>
      <p:sp>
        <p:nvSpPr>
          <p:cNvPr id="13" name="PA_淘宝店chenying0907 23"/>
          <p:cNvSpPr/>
          <p:nvPr/>
        </p:nvSpPr>
        <p:spPr>
          <a:xfrm>
            <a:off x="3524161" y="2187142"/>
            <a:ext cx="2286000" cy="1304203"/>
          </a:xfrm>
          <a:prstGeom prst="rect">
            <a:avLst/>
          </a:prstGeom>
        </p:spPr>
        <p:txBody>
          <a:bodyPr wrap="square">
            <a:spAutoFit/>
          </a:bodyPr>
          <a:lstStyle/>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p:txBody>
      </p:sp>
      <p:pic>
        <p:nvPicPr>
          <p:cNvPr id="14" name="图片 13"/>
          <p:cNvPicPr>
            <a:picLocks noChangeAspect="1"/>
          </p:cNvPicPr>
          <p:nvPr/>
        </p:nvPicPr>
        <p:blipFill>
          <a:blip r:embed="rId3"/>
          <a:stretch/>
        </p:blipFill>
        <p:spPr>
          <a:xfrm>
            <a:off x="6012873" y="1316182"/>
            <a:ext cx="2161309" cy="24384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6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9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1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stretch/>
        </p:blipFill>
        <p:spPr>
          <a:xfrm>
            <a:off x="976164" y="1173924"/>
            <a:ext cx="2189600" cy="2124731"/>
          </a:xfrm>
          <a:prstGeom prst="rect">
            <a:avLst/>
          </a:prstGeom>
        </p:spPr>
      </p:pic>
      <p:sp>
        <p:nvSpPr>
          <p:cNvPr id="13" name="PA_Line 2"/>
          <p:cNvSpPr>
            <a:spLocks noChangeShapeType="1"/>
          </p:cNvSpPr>
          <p:nvPr/>
        </p:nvSpPr>
        <p:spPr>
          <a:xfrm flipV="1">
            <a:off x="5857875" y="3387184"/>
            <a:ext cx="0" cy="1381551"/>
          </a:xfrm>
          <a:prstGeom prst="line">
            <a:avLst/>
          </a:prstGeom>
          <a:noFill/>
          <a:ln w="6350" cmpd="sng">
            <a:solidFill>
              <a:schemeClr val="bg1">
                <a:lumMod val="50000"/>
              </a:schemeClr>
            </a:solidFill>
            <a:prstDash val="solid"/>
            <a:round/>
          </a:ln>
        </p:spPr>
        <p:txBody>
          <a:bodyPr/>
          <a:lstStyle/>
          <a:p>
            <a:endParaRPr lang="zh-CN">
              <a:latin typeface="Noto Sans S Chinese Medium"/>
              <a:ea typeface="Noto Sans S Chinese Medium"/>
            </a:endParaRPr>
          </a:p>
        </p:txBody>
      </p:sp>
      <p:sp>
        <p:nvSpPr>
          <p:cNvPr id="15" name="PA_淘宝店chenying0907 7"/>
          <p:cNvSpPr>
            <a:spLocks noChangeArrowheads="1"/>
          </p:cNvSpPr>
          <p:nvPr/>
        </p:nvSpPr>
        <p:spPr>
          <a:xfrm>
            <a:off x="3565376" y="1173924"/>
            <a:ext cx="2100262" cy="2124731"/>
          </a:xfrm>
          <a:prstGeom prst="rect">
            <a:avLst/>
          </a:prstGeom>
          <a:solidFill>
            <a:srgbClr val="957F7C">
              <a:alpha val="75000"/>
            </a:srgbClr>
          </a:solidFill>
          <a:ln>
            <a:noFill/>
          </a:ln>
        </p:spPr>
        <p:txBody>
          <a:bodyPr wrap="none" anchor="ctr"/>
          <a:lstStyle/>
          <a:p>
            <a:endParaRPr lang="zh-CN">
              <a:latin typeface="Noto Sans S Chinese Medium"/>
              <a:ea typeface="Noto Sans S Chinese Medium"/>
            </a:endParaRPr>
          </a:p>
        </p:txBody>
      </p:sp>
      <p:sp>
        <p:nvSpPr>
          <p:cNvPr id="16" name="PA_淘宝店chenying0907 8"/>
          <p:cNvSpPr>
            <a:spLocks noChangeArrowheads="1"/>
          </p:cNvSpPr>
          <p:nvPr/>
        </p:nvSpPr>
        <p:spPr>
          <a:xfrm>
            <a:off x="4028498" y="1914863"/>
            <a:ext cx="1679575" cy="646331"/>
          </a:xfrm>
          <a:prstGeom prst="rect">
            <a:avLst/>
          </a:prstGeom>
          <a:noFill/>
          <a:ln>
            <a:noFill/>
          </a:ln>
        </p:spPr>
        <p:txBody>
          <a:bodyPr lIns="0" tIns="0" rIns="0" bIns="0">
            <a:spAutoFit/>
          </a:bodyPr>
          <a:lstStyle/>
          <a:p>
            <a:pPr algn="ctr"/>
            <a:r>
              <a:rPr lang="zh-CN" sz="1000">
                <a:solidFill>
                  <a:schemeClr val="bg1"/>
                </a:solidFill>
                <a:latin typeface="Noto Sans S Chinese Medium"/>
                <a:ea typeface="Noto Sans S Chinese Medium"/>
              </a:rPr>
              <a:t>添加标题</a:t>
            </a:r>
            <a:endParaRPr lang="zh-CN" sz="800">
              <a:solidFill>
                <a:schemeClr val="bg1"/>
              </a:solidFill>
              <a:latin typeface="Noto Sans S Chinese Medium"/>
              <a:ea typeface="Noto Sans S Chinese Medium"/>
            </a:endParaRPr>
          </a:p>
          <a:p>
            <a:pPr algn="ctr"/>
            <a:endParaRPr lang="zh-CN" sz="800">
              <a:solidFill>
                <a:schemeClr val="bg1"/>
              </a:solidFill>
              <a:latin typeface="Noto Sans S Chinese Medium"/>
              <a:ea typeface="Noto Sans S Chinese Medium"/>
            </a:endParaRPr>
          </a:p>
          <a:p>
            <a:pPr algn="ctr"/>
            <a:r>
              <a:rPr lang="zh-CN" sz="800">
                <a:solidFill>
                  <a:schemeClr val="bg1"/>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solidFill>
              <a:latin typeface="Noto Sans S Chinese Medium"/>
              <a:ea typeface="Noto Sans S Chinese Medium"/>
            </a:endParaRPr>
          </a:p>
        </p:txBody>
      </p:sp>
      <p:sp>
        <p:nvSpPr>
          <p:cNvPr id="17" name="PA_淘宝店chenying0907 9"/>
          <p:cNvSpPr>
            <a:spLocks noChangeArrowheads="1"/>
          </p:cNvSpPr>
          <p:nvPr/>
        </p:nvSpPr>
        <p:spPr>
          <a:xfrm>
            <a:off x="1264397" y="3661905"/>
            <a:ext cx="1436784" cy="214379"/>
          </a:xfrm>
          <a:prstGeom prst="rect">
            <a:avLst/>
          </a:prstGeom>
          <a:solidFill>
            <a:srgbClr val="DCACA5"/>
          </a:solidFill>
          <a:ln>
            <a:noFill/>
          </a:ln>
          <a:effectLst>
            <a:outerShdw blurRad="190500" dist="63500" dir="3300000" algn="tl" rotWithShape="0">
              <a:schemeClr val="tx1">
                <a:alpha val="30000"/>
              </a:schemeClr>
            </a:outerShdw>
          </a:effectLst>
        </p:spPr>
        <p:txBody>
          <a:bodyPr anchor="ctr"/>
          <a:lstStyle/>
          <a:p>
            <a:pPr algn="ctr"/>
            <a:r>
              <a:rPr lang="zh-CN" sz="1000">
                <a:solidFill>
                  <a:schemeClr val="lt1"/>
                </a:solidFill>
                <a:latin typeface="Noto Sans S Chinese Medium"/>
                <a:ea typeface="Noto Sans S Chinese Medium"/>
              </a:rPr>
              <a:t>添加标题</a:t>
            </a:r>
            <a:endParaRPr lang="zh-CN" sz="1000">
              <a:solidFill>
                <a:schemeClr val="lt1"/>
              </a:solidFill>
              <a:latin typeface="Noto Sans S Chinese Medium"/>
              <a:ea typeface="Noto Sans S Chinese Medium"/>
            </a:endParaRPr>
          </a:p>
        </p:txBody>
      </p:sp>
      <p:sp>
        <p:nvSpPr>
          <p:cNvPr id="18" name="PA_淘宝店chenying0907 10"/>
          <p:cNvSpPr>
            <a:spLocks noChangeArrowheads="1"/>
          </p:cNvSpPr>
          <p:nvPr/>
        </p:nvSpPr>
        <p:spPr>
          <a:xfrm>
            <a:off x="976164" y="4077959"/>
            <a:ext cx="2011660" cy="369332"/>
          </a:xfrm>
          <a:prstGeom prst="rect">
            <a:avLst/>
          </a:prstGeom>
          <a:noFill/>
          <a:ln>
            <a:noFill/>
          </a:ln>
        </p:spPr>
        <p:txBody>
          <a:bodyPr wrap="square" lIns="0" tIns="0" rIns="0" bIns="0">
            <a:spAutoFit/>
          </a:bodyPr>
          <a:lstStyle/>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9" name="PA_淘宝店chenying0907 11"/>
          <p:cNvSpPr>
            <a:spLocks noChangeArrowheads="1"/>
          </p:cNvSpPr>
          <p:nvPr/>
        </p:nvSpPr>
        <p:spPr>
          <a:xfrm>
            <a:off x="3853610" y="3661905"/>
            <a:ext cx="1436784" cy="246221"/>
          </a:xfrm>
          <a:prstGeom prst="rect">
            <a:avLst/>
          </a:prstGeom>
          <a:solidFill>
            <a:srgbClr val="957F7C"/>
          </a:solidFill>
          <a:ln>
            <a:noFill/>
          </a:ln>
          <a:effectLst>
            <a:outerShdw blurRad="190500" dist="63500" dir="3300000" algn="tl" rotWithShape="0">
              <a:schemeClr val="tx1">
                <a:alpha val="30000"/>
              </a:schemeClr>
            </a:outerShdw>
          </a:effectLst>
        </p:spPr>
        <p:txBody>
          <a:bodyPr anchor="ctr"/>
          <a:lstStyle/>
          <a:p>
            <a:pPr algn="ctr"/>
            <a:r>
              <a:rPr lang="zh-CN" sz="1000">
                <a:solidFill>
                  <a:schemeClr val="lt1"/>
                </a:solidFill>
                <a:latin typeface="Noto Sans S Chinese Medium"/>
                <a:ea typeface="Noto Sans S Chinese Medium"/>
              </a:rPr>
              <a:t>添加标题</a:t>
            </a:r>
            <a:endParaRPr lang="zh-CN" sz="1000">
              <a:solidFill>
                <a:schemeClr val="lt1"/>
              </a:solidFill>
              <a:latin typeface="Noto Sans S Chinese Medium"/>
              <a:ea typeface="Noto Sans S Chinese Medium"/>
            </a:endParaRPr>
          </a:p>
        </p:txBody>
      </p:sp>
      <p:sp>
        <p:nvSpPr>
          <p:cNvPr id="20" name="PA_淘宝店chenying0907 12"/>
          <p:cNvSpPr>
            <a:spLocks noChangeArrowheads="1"/>
          </p:cNvSpPr>
          <p:nvPr/>
        </p:nvSpPr>
        <p:spPr>
          <a:xfrm>
            <a:off x="3565376" y="4077959"/>
            <a:ext cx="2011662" cy="369332"/>
          </a:xfrm>
          <a:prstGeom prst="rect">
            <a:avLst/>
          </a:prstGeom>
          <a:noFill/>
          <a:ln>
            <a:noFill/>
          </a:ln>
        </p:spPr>
        <p:txBody>
          <a:bodyPr wrap="square" lIns="0" tIns="0" rIns="0" bIns="0">
            <a:spAutoFit/>
          </a:bodyPr>
          <a:lstStyle/>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1" name="PA_淘宝店chenying0907 13"/>
          <p:cNvSpPr>
            <a:spLocks noChangeArrowheads="1"/>
          </p:cNvSpPr>
          <p:nvPr/>
        </p:nvSpPr>
        <p:spPr>
          <a:xfrm>
            <a:off x="6447585" y="3661905"/>
            <a:ext cx="1436784" cy="246221"/>
          </a:xfrm>
          <a:prstGeom prst="rect">
            <a:avLst/>
          </a:prstGeom>
          <a:solidFill>
            <a:srgbClr val="73635B"/>
          </a:solidFill>
          <a:ln>
            <a:noFill/>
          </a:ln>
          <a:effectLst>
            <a:outerShdw blurRad="190500" dist="63500" dir="3300000" algn="tl" rotWithShape="0">
              <a:schemeClr val="tx1">
                <a:alpha val="30000"/>
              </a:schemeClr>
            </a:outerShdw>
          </a:effectLst>
        </p:spPr>
        <p:txBody>
          <a:bodyPr anchor="ctr"/>
          <a:lstStyle/>
          <a:p>
            <a:pPr algn="ctr"/>
            <a:r>
              <a:rPr lang="zh-CN" sz="1000">
                <a:solidFill>
                  <a:schemeClr val="lt1"/>
                </a:solidFill>
                <a:latin typeface="Noto Sans S Chinese Medium"/>
                <a:ea typeface="Noto Sans S Chinese Medium"/>
              </a:rPr>
              <a:t>添加标题</a:t>
            </a:r>
            <a:endParaRPr lang="zh-CN" sz="1000">
              <a:solidFill>
                <a:schemeClr val="lt1"/>
              </a:solidFill>
              <a:latin typeface="Noto Sans S Chinese Medium"/>
              <a:ea typeface="Noto Sans S Chinese Medium"/>
            </a:endParaRPr>
          </a:p>
        </p:txBody>
      </p:sp>
      <p:sp>
        <p:nvSpPr>
          <p:cNvPr id="22" name="PA_淘宝店chenying0907 14"/>
          <p:cNvSpPr>
            <a:spLocks noChangeArrowheads="1"/>
          </p:cNvSpPr>
          <p:nvPr/>
        </p:nvSpPr>
        <p:spPr>
          <a:xfrm>
            <a:off x="6159351" y="4077959"/>
            <a:ext cx="2011662" cy="369332"/>
          </a:xfrm>
          <a:prstGeom prst="rect">
            <a:avLst/>
          </a:prstGeom>
          <a:noFill/>
          <a:ln>
            <a:noFill/>
          </a:ln>
        </p:spPr>
        <p:txBody>
          <a:bodyPr wrap="square" lIns="0" tIns="0" rIns="0" bIns="0">
            <a:spAutoFit/>
          </a:bodyPr>
          <a:lstStyle/>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3" name="PA_Line 15"/>
          <p:cNvSpPr>
            <a:spLocks noChangeShapeType="1"/>
          </p:cNvSpPr>
          <p:nvPr/>
        </p:nvSpPr>
        <p:spPr>
          <a:xfrm flipV="1">
            <a:off x="3249613" y="3387184"/>
            <a:ext cx="0" cy="1381551"/>
          </a:xfrm>
          <a:prstGeom prst="line">
            <a:avLst/>
          </a:prstGeom>
          <a:noFill/>
          <a:ln w="6350" cmpd="sng">
            <a:solidFill>
              <a:schemeClr val="bg1">
                <a:lumMod val="50000"/>
              </a:schemeClr>
            </a:solidFill>
            <a:prstDash val="solid"/>
            <a:round/>
          </a:ln>
        </p:spPr>
        <p:txBody>
          <a:bodyPr/>
          <a:lstStyle/>
          <a:p>
            <a:endParaRPr lang="zh-CN">
              <a:latin typeface="Noto Sans S Chinese Medium"/>
              <a:ea typeface="Noto Sans S Chinese Medium"/>
            </a:endParaRPr>
          </a:p>
        </p:txBody>
      </p:sp>
      <p:grpSp>
        <p:nvGrpSpPr>
          <p:cNvPr id="24" name="PA_淘宝店chenying0907 26"/>
          <p:cNvGrpSpPr/>
          <p:nvPr/>
        </p:nvGrpSpPr>
        <p:grpSpPr>
          <a:xfrm>
            <a:off x="-1477" y="0"/>
            <a:ext cx="620750" cy="791858"/>
            <a:chOff x="0" y="-21236"/>
            <a:chExt cx="3311527" cy="4224338"/>
          </a:xfrm>
        </p:grpSpPr>
        <p:sp>
          <p:nvSpPr>
            <p:cNvPr id="25"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6"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7"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9ABA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28" name="PA_文本框 4"/>
          <p:cNvSpPr txBox="1">
            <a:spLocks noChangeArrowheads="1"/>
          </p:cNvSpPr>
          <p:nvPr/>
        </p:nvSpPr>
        <p:spPr>
          <a:xfrm>
            <a:off x="535359" y="437441"/>
            <a:ext cx="2236511" cy="400110"/>
          </a:xfrm>
          <a:prstGeom prst="rect">
            <a:avLst/>
          </a:prstGeom>
          <a:noFill/>
          <a:ln>
            <a:noFill/>
          </a:ln>
        </p:spPr>
        <p:txBody>
          <a:bodyPr wrap="squar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29" name="PA_文本框 5"/>
          <p:cNvSpPr txBox="1">
            <a:spLocks noChangeArrowheads="1"/>
          </p:cNvSpPr>
          <p:nvPr/>
        </p:nvSpPr>
        <p:spPr>
          <a:xfrm>
            <a:off x="535359" y="791857"/>
            <a:ext cx="2071401" cy="338554"/>
          </a:xfrm>
          <a:prstGeom prst="rect">
            <a:avLst/>
          </a:prstGeom>
          <a:noFill/>
          <a:ln>
            <a:noFill/>
          </a:ln>
        </p:spPr>
        <p:txBody>
          <a:bodyPr wrap="squar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pic>
        <p:nvPicPr>
          <p:cNvPr id="31" name="图片 30"/>
          <p:cNvPicPr>
            <a:picLocks noChangeAspect="1"/>
          </p:cNvPicPr>
          <p:nvPr/>
        </p:nvPicPr>
        <p:blipFill>
          <a:blip r:embed="rId4"/>
          <a:stretch/>
        </p:blipFill>
        <p:spPr>
          <a:xfrm>
            <a:off x="6249405" y="1173924"/>
            <a:ext cx="2189600" cy="2124731"/>
          </a:xfrm>
          <a:prstGeom prst="rect">
            <a:avLst/>
          </a:prstGeom>
        </p:spPr>
      </p:pic>
      <p:pic>
        <p:nvPicPr>
          <p:cNvPr id="34" name="图片 33"/>
          <p:cNvPicPr>
            <a:picLocks noChangeAspect="1"/>
          </p:cNvPicPr>
          <p:nvPr/>
        </p:nvPicPr>
        <p:blipFill>
          <a:blip r:embed="rId5"/>
          <a:stretch/>
        </p:blipFill>
        <p:spPr>
          <a:xfrm>
            <a:off x="3" y="0"/>
            <a:ext cx="480834" cy="399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additive="base">
                                        <p:cTn id="10" dur="500" fill="hold"/>
                                        <p:tgtEl>
                                          <p:spTgt spid="35"/>
                                        </p:tgtEl>
                                        <p:attrNameLst>
                                          <p:attrName>ppt_x</p:attrName>
                                        </p:attrNameLst>
                                      </p:cBhvr>
                                      <p:tavLst>
                                        <p:tav tm="0" fmla="">
                                          <p:val>
                                            <p:strVal val="#ppt_x"/>
                                          </p:val>
                                        </p:tav>
                                        <p:tav tm="100000" fmla="">
                                          <p:val>
                                            <p:strVal val="#ppt_x"/>
                                          </p:val>
                                        </p:tav>
                                      </p:tavLst>
                                    </p:anim>
                                    <p:anim calcmode="lin" valueType="num">
                                      <p:cBhvr additive="base">
                                        <p:cTn id="11" dur="500" fill="hold"/>
                                        <p:tgtEl>
                                          <p:spTgt spid="35"/>
                                        </p:tgtEl>
                                        <p:attrNameLst>
                                          <p:attrName>ppt_y</p:attrName>
                                        </p:attrNameLst>
                                      </p:cBhvr>
                                      <p:tavLst>
                                        <p:tav tm="0" fmla="">
                                          <p:val>
                                            <p:strVal val="1+#ppt_h/2"/>
                                          </p:val>
                                        </p:tav>
                                        <p:tav tm="100000" fmla="">
                                          <p:val>
                                            <p:strVal val="#ppt_y"/>
                                          </p:val>
                                        </p:tav>
                                      </p:tavLst>
                                    </p:anim>
                                  </p:childTnLst>
                                </p:cTn>
                              </p:par>
                              <p:par>
                                <p:cTn id="12" presetID="10" presetClass="entr" presetSubtype="0" fill="hold" nodeType="withEffect">
                                  <p:stCondLst>
                                    <p:cond delay="6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nodeType="withEffect">
                                  <p:stCondLst>
                                    <p:cond delay="9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120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1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18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21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24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3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60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nodeType="withEffect">
                                  <p:stCondLst>
                                    <p:cond delay="90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120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2" presetClass="entr" presetSubtype="4"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fmla="">
                                          <p:val>
                                            <p:strVal val="#ppt_x"/>
                                          </p:val>
                                        </p:tav>
                                        <p:tav tm="100000" fmla="">
                                          <p:val>
                                            <p:strVal val="#ppt_x"/>
                                          </p:val>
                                        </p:tav>
                                      </p:tavLst>
                                    </p:anim>
                                    <p:anim calcmode="lin" valueType="num">
                                      <p:cBhvr additive="base">
                                        <p:cTn id="53" dur="500" fill="hold"/>
                                        <p:tgtEl>
                                          <p:spTgt spid="31"/>
                                        </p:tgtEl>
                                        <p:attrNameLst>
                                          <p:attrName>ppt_y</p:attrName>
                                        </p:attrNameLst>
                                      </p:cBhvr>
                                      <p:tavLst>
                                        <p:tav tm="0" fmla="">
                                          <p:val>
                                            <p:strVal val="1+#ppt_h/2"/>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PA_淘宝店chenying0907 19"/>
          <p:cNvGrpSpPr/>
          <p:nvPr/>
        </p:nvGrpSpPr>
        <p:grpSpPr>
          <a:xfrm>
            <a:off x="-9190" y="0"/>
            <a:ext cx="620750" cy="791858"/>
            <a:chOff x="0" y="-21236"/>
            <a:chExt cx="3311527" cy="4224338"/>
          </a:xfrm>
        </p:grpSpPr>
        <p:sp>
          <p:nvSpPr>
            <p:cNvPr id="6"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7"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8"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9" name="PA_文本框 4"/>
          <p:cNvSpPr txBox="1">
            <a:spLocks noChangeArrowheads="1"/>
          </p:cNvSpPr>
          <p:nvPr/>
        </p:nvSpPr>
        <p:spPr>
          <a:xfrm>
            <a:off x="611560" y="509426"/>
            <a:ext cx="2225410" cy="400110"/>
          </a:xfrm>
          <a:prstGeom prst="rect">
            <a:avLst/>
          </a:prstGeom>
          <a:noFill/>
          <a:ln>
            <a:noFill/>
          </a:ln>
        </p:spPr>
        <p:txBody>
          <a:bodyPr wrap="squar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10" name="PA_文本框 5"/>
          <p:cNvSpPr txBox="1">
            <a:spLocks noChangeArrowheads="1"/>
          </p:cNvSpPr>
          <p:nvPr/>
        </p:nvSpPr>
        <p:spPr>
          <a:xfrm>
            <a:off x="611560" y="909536"/>
            <a:ext cx="2225410" cy="215444"/>
          </a:xfrm>
          <a:prstGeom prst="rect">
            <a:avLst/>
          </a:prstGeom>
          <a:noFill/>
          <a:ln>
            <a:noFill/>
          </a:ln>
        </p:spPr>
        <p:txBody>
          <a:bodyPr wrap="squar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a:t>
            </a:r>
            <a:r>
              <a:rPr lang="en-US" sz="800">
                <a:solidFill>
                  <a:schemeClr val="bg1">
                    <a:lumMod val="50000"/>
                  </a:schemeClr>
                </a:solidFill>
                <a:latin typeface="Noto Sans S Chinese Medium"/>
                <a:ea typeface="Noto Sans S Chinese Medium"/>
              </a:rPr>
              <a:t>subtitle</a:t>
            </a:r>
            <a:endParaRPr lang="en-US" sz="800">
              <a:solidFill>
                <a:schemeClr val="bg1">
                  <a:lumMod val="50000"/>
                </a:schemeClr>
              </a:solidFill>
              <a:latin typeface="Noto Sans S Chinese Medium"/>
              <a:ea typeface="Noto Sans S Chinese Medium"/>
            </a:endParaRPr>
          </a:p>
        </p:txBody>
      </p:sp>
      <p:sp>
        <p:nvSpPr>
          <p:cNvPr id="11" name="PA_淘宝店chenying0907 21"/>
          <p:cNvSpPr>
            <a:spLocks noChangeArrowheads="1"/>
          </p:cNvSpPr>
          <p:nvPr/>
        </p:nvSpPr>
        <p:spPr>
          <a:xfrm>
            <a:off x="1063711" y="1350590"/>
            <a:ext cx="1543049" cy="1636469"/>
          </a:xfrm>
          <a:prstGeom prst="rect">
            <a:avLst/>
          </a:prstGeom>
          <a:solidFill>
            <a:srgbClr val="DB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12" name="PA_淘宝店chenying0907 24"/>
          <p:cNvSpPr>
            <a:spLocks noChangeArrowheads="1"/>
          </p:cNvSpPr>
          <p:nvPr/>
        </p:nvSpPr>
        <p:spPr>
          <a:xfrm>
            <a:off x="2988503" y="2834659"/>
            <a:ext cx="1716087" cy="1711853"/>
          </a:xfrm>
          <a:prstGeom prst="rect">
            <a:avLst/>
          </a:pr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13" name="PA_淘宝店chenying0907 26"/>
          <p:cNvSpPr>
            <a:spLocks noChangeArrowheads="1"/>
          </p:cNvSpPr>
          <p:nvPr/>
        </p:nvSpPr>
        <p:spPr>
          <a:xfrm>
            <a:off x="1239839" y="1635679"/>
            <a:ext cx="1368425" cy="769441"/>
          </a:xfrm>
          <a:prstGeom prst="rect">
            <a:avLst/>
          </a:prstGeom>
          <a:noFill/>
          <a:ln>
            <a:noFill/>
          </a:ln>
        </p:spPr>
        <p:txBody>
          <a:bodyPr lIns="0" tIns="0" rIns="0" bIns="0">
            <a:spAutoFit/>
          </a:bodyPr>
          <a:lstStyle/>
          <a:p>
            <a:pPr algn="ctr"/>
            <a:r>
              <a:rPr lang="zh-CN" sz="1000" b="1">
                <a:solidFill>
                  <a:schemeClr val="bg1"/>
                </a:solidFill>
                <a:latin typeface="Noto Sans S Chinese Medium"/>
                <a:ea typeface="Noto Sans S Chinese Medium"/>
              </a:rPr>
              <a:t>添加标题</a:t>
            </a:r>
            <a:endParaRPr lang="en-US" sz="1000" b="1">
              <a:solidFill>
                <a:schemeClr val="bg1"/>
              </a:solidFill>
              <a:latin typeface="Noto Sans S Chinese Medium"/>
              <a:ea typeface="Noto Sans S Chinese Medium"/>
            </a:endParaRPr>
          </a:p>
          <a:p>
            <a:pPr algn="ctr"/>
            <a:endParaRPr lang="zh-CN" sz="800">
              <a:solidFill>
                <a:schemeClr val="bg1"/>
              </a:solidFill>
              <a:latin typeface="Noto Sans S Chinese Medium"/>
              <a:ea typeface="Noto Sans S Chinese Medium"/>
            </a:endParaRPr>
          </a:p>
          <a:p>
            <a:pPr algn="ctr"/>
            <a:r>
              <a:rPr lang="zh-CN" sz="800">
                <a:solidFill>
                  <a:schemeClr val="bg1"/>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solidFill>
              <a:latin typeface="Noto Sans S Chinese Medium"/>
              <a:ea typeface="Noto Sans S Chinese Medium"/>
            </a:endParaRPr>
          </a:p>
        </p:txBody>
      </p:sp>
      <p:sp>
        <p:nvSpPr>
          <p:cNvPr id="14" name="PA_淘宝店chenying0907 27"/>
          <p:cNvSpPr>
            <a:spLocks noChangeArrowheads="1"/>
          </p:cNvSpPr>
          <p:nvPr/>
        </p:nvSpPr>
        <p:spPr>
          <a:xfrm>
            <a:off x="3011489" y="3369764"/>
            <a:ext cx="1368425" cy="769441"/>
          </a:xfrm>
          <a:prstGeom prst="rect">
            <a:avLst/>
          </a:prstGeom>
          <a:noFill/>
          <a:ln>
            <a:noFill/>
          </a:ln>
        </p:spPr>
        <p:txBody>
          <a:bodyPr lIns="0" tIns="0" rIns="0" bIns="0">
            <a:spAutoFit/>
          </a:bodyPr>
          <a:lstStyle/>
          <a:p>
            <a:pPr algn="ctr"/>
            <a:r>
              <a:rPr lang="zh-CN" sz="1000" b="1">
                <a:solidFill>
                  <a:schemeClr val="bg1"/>
                </a:solidFill>
                <a:latin typeface="Noto Sans S Chinese Medium"/>
                <a:ea typeface="Noto Sans S Chinese Medium"/>
              </a:rPr>
              <a:t>添加标题</a:t>
            </a:r>
            <a:endParaRPr lang="en-US" sz="1000" b="1">
              <a:solidFill>
                <a:schemeClr val="bg1"/>
              </a:solidFill>
              <a:latin typeface="Noto Sans S Chinese Medium"/>
              <a:ea typeface="Noto Sans S Chinese Medium"/>
            </a:endParaRPr>
          </a:p>
          <a:p>
            <a:pPr algn="ctr"/>
            <a:endParaRPr lang="zh-CN" sz="800">
              <a:solidFill>
                <a:schemeClr val="bg1"/>
              </a:solidFill>
              <a:latin typeface="Noto Sans S Chinese Medium"/>
              <a:ea typeface="Noto Sans S Chinese Medium"/>
            </a:endParaRPr>
          </a:p>
          <a:p>
            <a:pPr algn="ctr"/>
            <a:r>
              <a:rPr lang="zh-CN" sz="800">
                <a:solidFill>
                  <a:schemeClr val="bg1"/>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solidFill>
              <a:latin typeface="Noto Sans S Chinese Medium"/>
              <a:ea typeface="Noto Sans S Chinese Medium"/>
            </a:endParaRPr>
          </a:p>
        </p:txBody>
      </p:sp>
      <p:pic>
        <p:nvPicPr>
          <p:cNvPr id="16" name="图片 15"/>
          <p:cNvPicPr>
            <a:picLocks noChangeAspect="1"/>
          </p:cNvPicPr>
          <p:nvPr/>
        </p:nvPicPr>
        <p:blipFill>
          <a:blip r:embed="rId3"/>
          <a:stretch/>
        </p:blipFill>
        <p:spPr>
          <a:xfrm>
            <a:off x="2836970" y="1350590"/>
            <a:ext cx="1991339" cy="1327559"/>
          </a:xfrm>
          <a:prstGeom prst="rect">
            <a:avLst/>
          </a:prstGeom>
          <a:ln>
            <a:noFill/>
          </a:ln>
          <a:effectLst>
            <a:softEdge rad="112500"/>
          </a:effectLst>
        </p:spPr>
      </p:pic>
      <p:pic>
        <p:nvPicPr>
          <p:cNvPr id="17" name="图片 16"/>
          <p:cNvPicPr>
            <a:picLocks noChangeAspect="1"/>
          </p:cNvPicPr>
          <p:nvPr/>
        </p:nvPicPr>
        <p:blipFill>
          <a:blip r:embed="rId4"/>
          <a:stretch/>
        </p:blipFill>
        <p:spPr>
          <a:xfrm>
            <a:off x="927565" y="3221182"/>
            <a:ext cx="1855323" cy="1236882"/>
          </a:xfrm>
          <a:prstGeom prst="rect">
            <a:avLst/>
          </a:prstGeom>
          <a:ln>
            <a:noFill/>
          </a:ln>
          <a:effectLst>
            <a:softEdge rad="112500"/>
          </a:effectLst>
        </p:spPr>
      </p:pic>
      <p:pic>
        <p:nvPicPr>
          <p:cNvPr id="18" name="图片 17"/>
          <p:cNvPicPr>
            <a:picLocks noChangeAspect="1"/>
          </p:cNvPicPr>
          <p:nvPr/>
        </p:nvPicPr>
        <p:blipFill>
          <a:blip r:embed="rId5"/>
          <a:stretch/>
        </p:blipFill>
        <p:spPr>
          <a:xfrm>
            <a:off x="4704590" y="1954331"/>
            <a:ext cx="4091937" cy="272795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par>
                                <p:cTn id="8" presetID="10" presetClass="entr" presetSubtype="0" fill="hold" nodeType="withEffect">
                                  <p:stCondLst>
                                    <p:cond delay="9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1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3600"/>
                            </p:stCondLst>
                            <p:childTnLst>
                              <p:par>
                                <p:cTn id="15"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par>
                                <p:cTn id="18" presetID="10" presetClass="entr" presetSubtype="0"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18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21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11000"/>
                            </p:stCondLst>
                            <p:childTnLst>
                              <p:par>
                                <p:cTn id="28"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par>
                                <p:cTn id="31" presetID="10" presetClass="entr" presetSubtype="0" fill="hold" nodeType="withEffect">
                                  <p:stCondLst>
                                    <p:cond delay="24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椭圆 32"/>
          <p:cNvSpPr>
            <a:spLocks noChangeArrowheads="1"/>
          </p:cNvSpPr>
          <p:nvPr/>
        </p:nvSpPr>
        <p:spPr>
          <a:xfrm>
            <a:off x="531813" y="2337521"/>
            <a:ext cx="444500" cy="444637"/>
          </a:xfrm>
          <a:prstGeom prst="ellipse">
            <a:avLst/>
          </a:prstGeom>
          <a:solidFill>
            <a:srgbClr val="DB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3" name="PA_椭圆 33"/>
          <p:cNvSpPr>
            <a:spLocks noChangeArrowheads="1"/>
          </p:cNvSpPr>
          <p:nvPr/>
        </p:nvSpPr>
        <p:spPr>
          <a:xfrm>
            <a:off x="531813" y="2985421"/>
            <a:ext cx="444500" cy="444637"/>
          </a:xfrm>
          <a:prstGeom prst="ellipse">
            <a:avLst/>
          </a:pr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4" name="PA_椭圆 34"/>
          <p:cNvSpPr>
            <a:spLocks noChangeArrowheads="1"/>
          </p:cNvSpPr>
          <p:nvPr/>
        </p:nvSpPr>
        <p:spPr>
          <a:xfrm>
            <a:off x="531813" y="3669845"/>
            <a:ext cx="444500" cy="444637"/>
          </a:xfrm>
          <a:prstGeom prst="ellipse">
            <a:avLst/>
          </a:prstGeom>
          <a:solidFill>
            <a:srgbClr val="73635B"/>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5" name="PA_椭圆 31"/>
          <p:cNvSpPr>
            <a:spLocks noChangeArrowheads="1"/>
          </p:cNvSpPr>
          <p:nvPr/>
        </p:nvSpPr>
        <p:spPr>
          <a:xfrm>
            <a:off x="531813" y="1688034"/>
            <a:ext cx="444500" cy="444637"/>
          </a:xfrm>
          <a:prstGeom prst="ellipse">
            <a:avLst/>
          </a:prstGeom>
          <a:solidFill>
            <a:srgbClr val="EACFCD"/>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6" name="PA_淘宝店chenying0907 9"/>
          <p:cNvSpPr>
            <a:spLocks noChangeArrowheads="1"/>
          </p:cNvSpPr>
          <p:nvPr/>
        </p:nvSpPr>
        <p:spPr>
          <a:xfrm>
            <a:off x="5684838" y="2051684"/>
            <a:ext cx="3459162" cy="1668978"/>
          </a:xfrm>
          <a:prstGeom prst="rect">
            <a:avLst/>
          </a:prstGeom>
          <a:solidFill>
            <a:srgbClr val="F6E7E4"/>
          </a:solidFill>
          <a:ln>
            <a:noFill/>
          </a:ln>
        </p:spPr>
        <p:txBody>
          <a:bodyPr wrap="none" anchor="ctr"/>
          <a:lstStyle/>
          <a:p>
            <a:endParaRPr lang="zh-CN">
              <a:latin typeface="Noto Sans S Chinese Medium"/>
              <a:ea typeface="Noto Sans S Chinese Medium"/>
            </a:endParaRPr>
          </a:p>
        </p:txBody>
      </p:sp>
      <p:grpSp>
        <p:nvGrpSpPr>
          <p:cNvPr id="7" name="PA_淘宝店chenying0907 10"/>
          <p:cNvGrpSpPr/>
          <p:nvPr/>
        </p:nvGrpSpPr>
        <p:grpSpPr>
          <a:xfrm>
            <a:off x="2733676" y="1923056"/>
            <a:ext cx="3675063" cy="2475676"/>
            <a:chOff x="0" y="0"/>
            <a:chExt cx="2724" cy="1835"/>
          </a:xfrm>
        </p:grpSpPr>
        <p:sp>
          <p:nvSpPr>
            <p:cNvPr id="8" name="Oval 11"/>
            <p:cNvSpPr>
              <a:spLocks noChangeArrowheads="1"/>
            </p:cNvSpPr>
            <p:nvPr/>
          </p:nvSpPr>
          <p:spPr>
            <a:xfrm flipV="1">
              <a:off x="0" y="1755"/>
              <a:ext cx="2724" cy="80"/>
            </a:xfrm>
            <a:prstGeom prst="ellipse">
              <a:avLst/>
            </a:prstGeom>
            <a:gradFill rotWithShape="1">
              <a:gsLst>
                <a:gs pos="0">
                  <a:schemeClr val="tx1">
                    <a:alpha val="20000"/>
                  </a:schemeClr>
                </a:gs>
                <a:gs pos="100000">
                  <a:schemeClr val="tx1">
                    <a:alpha val="0"/>
                    <a:shade val="46275"/>
                  </a:schemeClr>
                </a:gs>
              </a:gsLst>
              <a:path path="shape">
                <a:fillToRect l="50000" t="50000" r="50000" b="50000"/>
              </a:path>
            </a:gradFill>
            <a:ln>
              <a:noFill/>
            </a:ln>
          </p:spPr>
          <p:txBody>
            <a:bodyPr wrap="none" anchor="ctr"/>
            <a:lstStyle/>
            <a:p>
              <a:endParaRPr lang="zh-CN">
                <a:latin typeface="Noto Sans S Chinese Medium"/>
                <a:ea typeface="Noto Sans S Chinese Medium"/>
              </a:endParaRPr>
            </a:p>
          </p:txBody>
        </p:sp>
        <p:pic>
          <p:nvPicPr>
            <p:cNvPr id="10" name="Picture 13"/>
            <p:cNvPicPr>
              <a:picLocks noChangeAspect="1" noChangeArrowheads="1"/>
            </p:cNvPicPr>
            <p:nvPr/>
          </p:nvPicPr>
          <p:blipFill>
            <a:blip r:embed="rId3"/>
            <a:stretch/>
          </p:blipFill>
          <p:spPr>
            <a:xfrm>
              <a:off x="240" y="0"/>
              <a:ext cx="2246" cy="1810"/>
            </a:xfrm>
            <a:prstGeom prst="rect">
              <a:avLst/>
            </a:prstGeom>
            <a:noFill/>
            <a:ln>
              <a:noFill/>
            </a:ln>
          </p:spPr>
        </p:pic>
      </p:grpSp>
      <p:sp>
        <p:nvSpPr>
          <p:cNvPr id="12" name="PA_淘宝店chenying0907 15"/>
          <p:cNvSpPr>
            <a:spLocks noChangeArrowheads="1"/>
          </p:cNvSpPr>
          <p:nvPr/>
        </p:nvSpPr>
        <p:spPr>
          <a:xfrm>
            <a:off x="6335503" y="2623885"/>
            <a:ext cx="2560637" cy="467820"/>
          </a:xfrm>
          <a:prstGeom prst="rect">
            <a:avLst/>
          </a:prstGeom>
          <a:noFill/>
          <a:ln>
            <a:noFill/>
          </a:ln>
        </p:spPr>
        <p:txBody>
          <a:bodyPr lIns="0" tIns="0" rIns="0" bIns="0">
            <a:spAutoFit/>
          </a:bodyPr>
          <a:lstStyle/>
          <a:p>
            <a:pPr algn="ctr">
              <a:lnSpc>
                <a:spcPct val="120000"/>
              </a:lnSpc>
            </a:pPr>
            <a:r>
              <a:rPr lang="zh-CN" sz="1200" b="1">
                <a:solidFill>
                  <a:schemeClr val="bg1">
                    <a:lumMod val="50000"/>
                  </a:schemeClr>
                </a:solidFill>
                <a:latin typeface="Noto Sans S Chinese Medium"/>
                <a:ea typeface="Noto Sans S Chinese Medium"/>
              </a:rPr>
              <a:t>添加标题</a:t>
            </a:r>
            <a:endParaRPr lang="zh-CN" sz="800" b="1">
              <a:solidFill>
                <a:schemeClr val="bg1">
                  <a:lumMod val="50000"/>
                </a:schemeClr>
              </a:solidFill>
              <a:latin typeface="Noto Sans S Chinese Medium"/>
              <a:ea typeface="Noto Sans S Chinese Medium"/>
            </a:endParaRPr>
          </a:p>
          <a:p>
            <a:pPr algn="ctr"/>
            <a:r>
              <a:rPr lang="zh-CN" sz="800">
                <a:solidFill>
                  <a:schemeClr val="bg1">
                    <a:lumMod val="50000"/>
                  </a:schemeClr>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grpSp>
        <p:nvGrpSpPr>
          <p:cNvPr id="13" name="PA_淘宝店chenying0907 16"/>
          <p:cNvGrpSpPr/>
          <p:nvPr/>
        </p:nvGrpSpPr>
        <p:grpSpPr>
          <a:xfrm>
            <a:off x="668338" y="1802369"/>
            <a:ext cx="171450" cy="222319"/>
            <a:chOff x="0" y="0"/>
            <a:chExt cx="184" cy="236"/>
          </a:xfrm>
        </p:grpSpPr>
        <p:sp>
          <p:nvSpPr>
            <p:cNvPr id="14" name="淘宝店chenying0907 17"/>
            <p:cNvSpPr/>
            <p:nvPr/>
          </p:nvSpPr>
          <p:spPr>
            <a:xfrm>
              <a:off x="0" y="0"/>
              <a:ext cx="184" cy="236"/>
            </a:xfrm>
            <a:custGeom>
              <a:rect l="0" t="0" r="r" b="b"/>
              <a:pathLst>
                <a:path w="184" h="236">
                  <a:moveTo>
                    <a:pt x="42" y="214"/>
                  </a:moveTo>
                  <a:cubicBezTo>
                    <a:pt x="22" y="214"/>
                    <a:pt x="22" y="214"/>
                    <a:pt x="22" y="214"/>
                  </a:cubicBezTo>
                  <a:cubicBezTo>
                    <a:pt x="22" y="20"/>
                    <a:pt x="22" y="20"/>
                    <a:pt x="22" y="20"/>
                  </a:cubicBezTo>
                  <a:cubicBezTo>
                    <a:pt x="173" y="20"/>
                    <a:pt x="173" y="20"/>
                    <a:pt x="173" y="20"/>
                  </a:cubicBezTo>
                  <a:cubicBezTo>
                    <a:pt x="180" y="20"/>
                    <a:pt x="184" y="15"/>
                    <a:pt x="184" y="11"/>
                  </a:cubicBezTo>
                  <a:cubicBezTo>
                    <a:pt x="184" y="4"/>
                    <a:pt x="180" y="0"/>
                    <a:pt x="173" y="0"/>
                  </a:cubicBezTo>
                  <a:cubicBezTo>
                    <a:pt x="11" y="0"/>
                    <a:pt x="11" y="0"/>
                    <a:pt x="11" y="0"/>
                  </a:cubicBezTo>
                  <a:cubicBezTo>
                    <a:pt x="7" y="0"/>
                    <a:pt x="0" y="4"/>
                    <a:pt x="0" y="11"/>
                  </a:cubicBezTo>
                  <a:cubicBezTo>
                    <a:pt x="0" y="225"/>
                    <a:pt x="0" y="225"/>
                    <a:pt x="0" y="225"/>
                  </a:cubicBezTo>
                  <a:cubicBezTo>
                    <a:pt x="0" y="232"/>
                    <a:pt x="7" y="236"/>
                    <a:pt x="11" y="236"/>
                  </a:cubicBezTo>
                  <a:cubicBezTo>
                    <a:pt x="42" y="236"/>
                    <a:pt x="42" y="236"/>
                    <a:pt x="42" y="236"/>
                  </a:cubicBezTo>
                  <a:cubicBezTo>
                    <a:pt x="46" y="236"/>
                    <a:pt x="50" y="232"/>
                    <a:pt x="50" y="225"/>
                  </a:cubicBezTo>
                  <a:cubicBezTo>
                    <a:pt x="50" y="219"/>
                    <a:pt x="46" y="214"/>
                    <a:pt x="42" y="214"/>
                  </a:cubicBez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15" name="淘宝店chenying0907 18"/>
            <p:cNvSpPr/>
            <p:nvPr/>
          </p:nvSpPr>
          <p:spPr>
            <a:xfrm>
              <a:off x="116" y="138"/>
              <a:ext cx="68" cy="98"/>
            </a:xfrm>
            <a:custGeom>
              <a:rect l="0" t="0" r="r" b="b"/>
              <a:pathLst>
                <a:path w="68" h="98">
                  <a:moveTo>
                    <a:pt x="57" y="0"/>
                  </a:moveTo>
                  <a:cubicBezTo>
                    <a:pt x="50" y="0"/>
                    <a:pt x="46" y="4"/>
                    <a:pt x="46" y="11"/>
                  </a:cubicBezTo>
                  <a:cubicBezTo>
                    <a:pt x="46" y="76"/>
                    <a:pt x="46" y="76"/>
                    <a:pt x="46" y="76"/>
                  </a:cubicBezTo>
                  <a:cubicBezTo>
                    <a:pt x="9" y="76"/>
                    <a:pt x="9" y="76"/>
                    <a:pt x="9" y="76"/>
                  </a:cubicBezTo>
                  <a:cubicBezTo>
                    <a:pt x="4" y="76"/>
                    <a:pt x="0" y="81"/>
                    <a:pt x="0" y="87"/>
                  </a:cubicBezTo>
                  <a:cubicBezTo>
                    <a:pt x="0" y="94"/>
                    <a:pt x="4" y="98"/>
                    <a:pt x="9" y="98"/>
                  </a:cubicBezTo>
                  <a:cubicBezTo>
                    <a:pt x="57" y="98"/>
                    <a:pt x="57" y="98"/>
                    <a:pt x="57" y="98"/>
                  </a:cubicBezTo>
                  <a:cubicBezTo>
                    <a:pt x="59" y="98"/>
                    <a:pt x="61" y="96"/>
                    <a:pt x="64" y="94"/>
                  </a:cubicBezTo>
                  <a:cubicBezTo>
                    <a:pt x="66" y="91"/>
                    <a:pt x="68" y="89"/>
                    <a:pt x="68" y="87"/>
                  </a:cubicBezTo>
                  <a:cubicBezTo>
                    <a:pt x="68" y="11"/>
                    <a:pt x="68" y="11"/>
                    <a:pt x="68" y="11"/>
                  </a:cubicBezTo>
                  <a:cubicBezTo>
                    <a:pt x="68" y="4"/>
                    <a:pt x="64" y="0"/>
                    <a:pt x="57" y="0"/>
                  </a:cubicBez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16" name="淘宝店chenying0907 19"/>
            <p:cNvSpPr>
              <a:spLocks noEditPoints="1"/>
            </p:cNvSpPr>
            <p:nvPr/>
          </p:nvSpPr>
          <p:spPr>
            <a:xfrm>
              <a:off x="66" y="51"/>
              <a:ext cx="113" cy="163"/>
            </a:xfrm>
            <a:custGeom>
              <a:rect l="0" t="0" r="r" b="b"/>
              <a:pathLst>
                <a:path w="113" h="163">
                  <a:moveTo>
                    <a:pt x="98" y="2"/>
                  </a:moveTo>
                  <a:cubicBezTo>
                    <a:pt x="96" y="0"/>
                    <a:pt x="91" y="0"/>
                    <a:pt x="87" y="0"/>
                  </a:cubicBezTo>
                  <a:cubicBezTo>
                    <a:pt x="78" y="0"/>
                    <a:pt x="70" y="4"/>
                    <a:pt x="65" y="11"/>
                  </a:cubicBezTo>
                  <a:cubicBezTo>
                    <a:pt x="2" y="124"/>
                    <a:pt x="2" y="124"/>
                    <a:pt x="2" y="124"/>
                  </a:cubicBezTo>
                  <a:cubicBezTo>
                    <a:pt x="0" y="124"/>
                    <a:pt x="0" y="126"/>
                    <a:pt x="0" y="128"/>
                  </a:cubicBezTo>
                  <a:cubicBezTo>
                    <a:pt x="0" y="154"/>
                    <a:pt x="0" y="154"/>
                    <a:pt x="0" y="154"/>
                  </a:cubicBezTo>
                  <a:cubicBezTo>
                    <a:pt x="2" y="156"/>
                    <a:pt x="2" y="161"/>
                    <a:pt x="7" y="163"/>
                  </a:cubicBezTo>
                  <a:cubicBezTo>
                    <a:pt x="7" y="163"/>
                    <a:pt x="9" y="163"/>
                    <a:pt x="11" y="163"/>
                  </a:cubicBezTo>
                  <a:cubicBezTo>
                    <a:pt x="13" y="163"/>
                    <a:pt x="15" y="163"/>
                    <a:pt x="15" y="163"/>
                  </a:cubicBezTo>
                  <a:cubicBezTo>
                    <a:pt x="39" y="150"/>
                    <a:pt x="39" y="150"/>
                    <a:pt x="39" y="150"/>
                  </a:cubicBezTo>
                  <a:cubicBezTo>
                    <a:pt x="39" y="150"/>
                    <a:pt x="41" y="148"/>
                    <a:pt x="41" y="146"/>
                  </a:cubicBezTo>
                  <a:cubicBezTo>
                    <a:pt x="106" y="35"/>
                    <a:pt x="106" y="35"/>
                    <a:pt x="106" y="35"/>
                  </a:cubicBezTo>
                  <a:cubicBezTo>
                    <a:pt x="113" y="24"/>
                    <a:pt x="109" y="9"/>
                    <a:pt x="98" y="2"/>
                  </a:cubicBezTo>
                  <a:close/>
                  <a:moveTo>
                    <a:pt x="89" y="24"/>
                  </a:moveTo>
                  <a:cubicBezTo>
                    <a:pt x="26" y="135"/>
                    <a:pt x="26" y="135"/>
                    <a:pt x="26" y="135"/>
                  </a:cubicBezTo>
                  <a:cubicBezTo>
                    <a:pt x="20" y="137"/>
                    <a:pt x="20" y="137"/>
                    <a:pt x="20" y="137"/>
                  </a:cubicBezTo>
                  <a:cubicBezTo>
                    <a:pt x="20" y="130"/>
                    <a:pt x="20" y="130"/>
                    <a:pt x="20" y="130"/>
                  </a:cubicBezTo>
                  <a:cubicBezTo>
                    <a:pt x="83" y="22"/>
                    <a:pt x="83" y="22"/>
                    <a:pt x="83" y="22"/>
                  </a:cubicBezTo>
                  <a:cubicBezTo>
                    <a:pt x="85" y="20"/>
                    <a:pt x="87" y="20"/>
                    <a:pt x="89" y="20"/>
                  </a:cubicBezTo>
                  <a:cubicBezTo>
                    <a:pt x="89" y="22"/>
                    <a:pt x="91" y="24"/>
                    <a:pt x="89" y="24"/>
                  </a:cubicBez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17" name="淘宝店chenying0907 20"/>
            <p:cNvSpPr/>
            <p:nvPr/>
          </p:nvSpPr>
          <p:spPr>
            <a:xfrm>
              <a:off x="35" y="68"/>
              <a:ext cx="70" cy="20"/>
            </a:xfrm>
            <a:custGeom>
              <a:rect l="0" t="0" r="r" b="b"/>
              <a:pathLst>
                <a:path w="70" h="20">
                  <a:moveTo>
                    <a:pt x="70" y="9"/>
                  </a:moveTo>
                  <a:cubicBezTo>
                    <a:pt x="70" y="4"/>
                    <a:pt x="66" y="0"/>
                    <a:pt x="61" y="0"/>
                  </a:cubicBezTo>
                  <a:cubicBezTo>
                    <a:pt x="9" y="0"/>
                    <a:pt x="9" y="0"/>
                    <a:pt x="9" y="0"/>
                  </a:cubicBezTo>
                  <a:cubicBezTo>
                    <a:pt x="4" y="0"/>
                    <a:pt x="0" y="4"/>
                    <a:pt x="0" y="9"/>
                  </a:cubicBezTo>
                  <a:cubicBezTo>
                    <a:pt x="0" y="16"/>
                    <a:pt x="4" y="20"/>
                    <a:pt x="9" y="20"/>
                  </a:cubicBezTo>
                  <a:cubicBezTo>
                    <a:pt x="61" y="20"/>
                    <a:pt x="61" y="20"/>
                    <a:pt x="61" y="20"/>
                  </a:cubicBezTo>
                  <a:cubicBezTo>
                    <a:pt x="66" y="20"/>
                    <a:pt x="70" y="16"/>
                    <a:pt x="70" y="9"/>
                  </a:cubicBez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18" name="淘宝店chenying0907 21"/>
            <p:cNvSpPr/>
            <p:nvPr/>
          </p:nvSpPr>
          <p:spPr>
            <a:xfrm>
              <a:off x="35" y="107"/>
              <a:ext cx="46" cy="20"/>
            </a:xfrm>
            <a:custGeom>
              <a:rect l="0" t="0" r="r" b="b"/>
              <a:pathLst>
                <a:path w="46" h="20">
                  <a:moveTo>
                    <a:pt x="9" y="0"/>
                  </a:moveTo>
                  <a:cubicBezTo>
                    <a:pt x="4" y="0"/>
                    <a:pt x="0" y="4"/>
                    <a:pt x="0" y="9"/>
                  </a:cubicBezTo>
                  <a:cubicBezTo>
                    <a:pt x="0" y="16"/>
                    <a:pt x="4" y="20"/>
                    <a:pt x="9" y="20"/>
                  </a:cubicBezTo>
                  <a:cubicBezTo>
                    <a:pt x="35" y="20"/>
                    <a:pt x="35" y="20"/>
                    <a:pt x="35" y="20"/>
                  </a:cubicBezTo>
                  <a:cubicBezTo>
                    <a:pt x="42" y="20"/>
                    <a:pt x="46" y="16"/>
                    <a:pt x="46" y="9"/>
                  </a:cubicBezTo>
                  <a:cubicBezTo>
                    <a:pt x="46" y="4"/>
                    <a:pt x="42" y="0"/>
                    <a:pt x="35" y="0"/>
                  </a:cubicBezTo>
                  <a:lnTo>
                    <a:pt x="9" y="0"/>
                  </a:ln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grpSp>
      <p:grpSp>
        <p:nvGrpSpPr>
          <p:cNvPr id="19" name="PA_淘宝店chenying0907 22"/>
          <p:cNvGrpSpPr/>
          <p:nvPr/>
        </p:nvGrpSpPr>
        <p:grpSpPr>
          <a:xfrm>
            <a:off x="642939" y="3784180"/>
            <a:ext cx="219075" cy="222319"/>
            <a:chOff x="0" y="0"/>
            <a:chExt cx="233" cy="236"/>
          </a:xfrm>
        </p:grpSpPr>
        <p:sp>
          <p:nvSpPr>
            <p:cNvPr id="20" name="淘宝店chenying0907 23"/>
            <p:cNvSpPr>
              <a:spLocks noEditPoints="1"/>
            </p:cNvSpPr>
            <p:nvPr/>
          </p:nvSpPr>
          <p:spPr>
            <a:xfrm>
              <a:off x="0" y="0"/>
              <a:ext cx="233" cy="236"/>
            </a:xfrm>
            <a:custGeom>
              <a:rect l="0" t="0" r="r" b="b"/>
              <a:pathLst>
                <a:path w="233" h="236">
                  <a:moveTo>
                    <a:pt x="231" y="101"/>
                  </a:moveTo>
                  <a:cubicBezTo>
                    <a:pt x="231" y="96"/>
                    <a:pt x="229" y="94"/>
                    <a:pt x="224" y="92"/>
                  </a:cubicBezTo>
                  <a:cubicBezTo>
                    <a:pt x="207" y="85"/>
                    <a:pt x="207" y="85"/>
                    <a:pt x="207" y="85"/>
                  </a:cubicBezTo>
                  <a:cubicBezTo>
                    <a:pt x="205" y="83"/>
                    <a:pt x="205" y="79"/>
                    <a:pt x="203" y="76"/>
                  </a:cubicBezTo>
                  <a:cubicBezTo>
                    <a:pt x="211" y="59"/>
                    <a:pt x="211" y="59"/>
                    <a:pt x="211" y="59"/>
                  </a:cubicBezTo>
                  <a:cubicBezTo>
                    <a:pt x="213" y="55"/>
                    <a:pt x="213" y="52"/>
                    <a:pt x="211" y="48"/>
                  </a:cubicBezTo>
                  <a:cubicBezTo>
                    <a:pt x="203" y="39"/>
                    <a:pt x="194" y="31"/>
                    <a:pt x="185" y="24"/>
                  </a:cubicBezTo>
                  <a:cubicBezTo>
                    <a:pt x="183" y="22"/>
                    <a:pt x="179" y="22"/>
                    <a:pt x="174" y="22"/>
                  </a:cubicBezTo>
                  <a:cubicBezTo>
                    <a:pt x="157" y="31"/>
                    <a:pt x="157" y="31"/>
                    <a:pt x="157" y="31"/>
                  </a:cubicBezTo>
                  <a:cubicBezTo>
                    <a:pt x="155" y="31"/>
                    <a:pt x="152" y="28"/>
                    <a:pt x="148" y="26"/>
                  </a:cubicBezTo>
                  <a:cubicBezTo>
                    <a:pt x="142" y="9"/>
                    <a:pt x="142" y="9"/>
                    <a:pt x="142" y="9"/>
                  </a:cubicBezTo>
                  <a:cubicBezTo>
                    <a:pt x="142" y="4"/>
                    <a:pt x="137" y="2"/>
                    <a:pt x="135" y="2"/>
                  </a:cubicBezTo>
                  <a:cubicBezTo>
                    <a:pt x="122" y="0"/>
                    <a:pt x="111" y="0"/>
                    <a:pt x="98" y="2"/>
                  </a:cubicBezTo>
                  <a:cubicBezTo>
                    <a:pt x="96" y="2"/>
                    <a:pt x="91" y="4"/>
                    <a:pt x="91" y="9"/>
                  </a:cubicBezTo>
                  <a:cubicBezTo>
                    <a:pt x="85" y="26"/>
                    <a:pt x="85" y="26"/>
                    <a:pt x="85" y="26"/>
                  </a:cubicBezTo>
                  <a:cubicBezTo>
                    <a:pt x="81" y="28"/>
                    <a:pt x="78" y="31"/>
                    <a:pt x="74" y="31"/>
                  </a:cubicBezTo>
                  <a:cubicBezTo>
                    <a:pt x="57" y="22"/>
                    <a:pt x="57" y="22"/>
                    <a:pt x="57" y="22"/>
                  </a:cubicBezTo>
                  <a:cubicBezTo>
                    <a:pt x="54" y="22"/>
                    <a:pt x="50" y="22"/>
                    <a:pt x="48" y="24"/>
                  </a:cubicBezTo>
                  <a:cubicBezTo>
                    <a:pt x="37" y="31"/>
                    <a:pt x="28" y="39"/>
                    <a:pt x="22" y="48"/>
                  </a:cubicBezTo>
                  <a:cubicBezTo>
                    <a:pt x="20" y="52"/>
                    <a:pt x="20" y="55"/>
                    <a:pt x="22" y="59"/>
                  </a:cubicBezTo>
                  <a:cubicBezTo>
                    <a:pt x="30" y="76"/>
                    <a:pt x="30" y="76"/>
                    <a:pt x="30" y="76"/>
                  </a:cubicBezTo>
                  <a:cubicBezTo>
                    <a:pt x="28" y="79"/>
                    <a:pt x="26" y="83"/>
                    <a:pt x="26" y="85"/>
                  </a:cubicBezTo>
                  <a:cubicBezTo>
                    <a:pt x="7" y="92"/>
                    <a:pt x="7" y="92"/>
                    <a:pt x="7" y="92"/>
                  </a:cubicBezTo>
                  <a:cubicBezTo>
                    <a:pt x="4" y="94"/>
                    <a:pt x="2" y="96"/>
                    <a:pt x="0" y="101"/>
                  </a:cubicBezTo>
                  <a:cubicBezTo>
                    <a:pt x="0" y="107"/>
                    <a:pt x="0" y="111"/>
                    <a:pt x="0" y="118"/>
                  </a:cubicBezTo>
                  <a:cubicBezTo>
                    <a:pt x="0" y="122"/>
                    <a:pt x="0" y="129"/>
                    <a:pt x="0" y="135"/>
                  </a:cubicBezTo>
                  <a:cubicBezTo>
                    <a:pt x="2" y="140"/>
                    <a:pt x="4" y="142"/>
                    <a:pt x="7" y="144"/>
                  </a:cubicBezTo>
                  <a:cubicBezTo>
                    <a:pt x="26" y="151"/>
                    <a:pt x="26" y="151"/>
                    <a:pt x="26" y="151"/>
                  </a:cubicBezTo>
                  <a:cubicBezTo>
                    <a:pt x="26" y="153"/>
                    <a:pt x="28" y="157"/>
                    <a:pt x="30" y="160"/>
                  </a:cubicBezTo>
                  <a:cubicBezTo>
                    <a:pt x="22" y="177"/>
                    <a:pt x="22" y="177"/>
                    <a:pt x="22" y="177"/>
                  </a:cubicBezTo>
                  <a:cubicBezTo>
                    <a:pt x="20" y="179"/>
                    <a:pt x="20" y="184"/>
                    <a:pt x="22" y="188"/>
                  </a:cubicBezTo>
                  <a:cubicBezTo>
                    <a:pt x="28" y="197"/>
                    <a:pt x="37" y="205"/>
                    <a:pt x="48" y="212"/>
                  </a:cubicBezTo>
                  <a:cubicBezTo>
                    <a:pt x="50" y="214"/>
                    <a:pt x="54" y="214"/>
                    <a:pt x="57" y="214"/>
                  </a:cubicBezTo>
                  <a:cubicBezTo>
                    <a:pt x="74" y="205"/>
                    <a:pt x="74" y="205"/>
                    <a:pt x="74" y="205"/>
                  </a:cubicBezTo>
                  <a:cubicBezTo>
                    <a:pt x="78" y="205"/>
                    <a:pt x="81" y="208"/>
                    <a:pt x="85" y="208"/>
                  </a:cubicBezTo>
                  <a:cubicBezTo>
                    <a:pt x="91" y="227"/>
                    <a:pt x="91" y="227"/>
                    <a:pt x="91" y="227"/>
                  </a:cubicBezTo>
                  <a:cubicBezTo>
                    <a:pt x="91" y="232"/>
                    <a:pt x="96" y="234"/>
                    <a:pt x="98" y="234"/>
                  </a:cubicBezTo>
                  <a:cubicBezTo>
                    <a:pt x="105" y="234"/>
                    <a:pt x="111" y="236"/>
                    <a:pt x="115" y="236"/>
                  </a:cubicBezTo>
                  <a:cubicBezTo>
                    <a:pt x="122" y="236"/>
                    <a:pt x="128" y="234"/>
                    <a:pt x="135" y="234"/>
                  </a:cubicBezTo>
                  <a:cubicBezTo>
                    <a:pt x="137" y="234"/>
                    <a:pt x="142" y="232"/>
                    <a:pt x="142" y="227"/>
                  </a:cubicBezTo>
                  <a:cubicBezTo>
                    <a:pt x="148" y="208"/>
                    <a:pt x="148" y="208"/>
                    <a:pt x="148" y="208"/>
                  </a:cubicBezTo>
                  <a:cubicBezTo>
                    <a:pt x="152" y="208"/>
                    <a:pt x="155" y="205"/>
                    <a:pt x="157" y="205"/>
                  </a:cubicBezTo>
                  <a:cubicBezTo>
                    <a:pt x="174" y="214"/>
                    <a:pt x="174" y="214"/>
                    <a:pt x="174" y="214"/>
                  </a:cubicBezTo>
                  <a:cubicBezTo>
                    <a:pt x="179" y="214"/>
                    <a:pt x="183" y="214"/>
                    <a:pt x="185" y="212"/>
                  </a:cubicBezTo>
                  <a:cubicBezTo>
                    <a:pt x="194" y="205"/>
                    <a:pt x="203" y="197"/>
                    <a:pt x="211" y="188"/>
                  </a:cubicBezTo>
                  <a:cubicBezTo>
                    <a:pt x="213" y="184"/>
                    <a:pt x="213" y="179"/>
                    <a:pt x="211" y="177"/>
                  </a:cubicBezTo>
                  <a:cubicBezTo>
                    <a:pt x="203" y="160"/>
                    <a:pt x="203" y="160"/>
                    <a:pt x="203" y="160"/>
                  </a:cubicBezTo>
                  <a:cubicBezTo>
                    <a:pt x="205" y="157"/>
                    <a:pt x="205" y="153"/>
                    <a:pt x="207" y="151"/>
                  </a:cubicBezTo>
                  <a:cubicBezTo>
                    <a:pt x="224" y="144"/>
                    <a:pt x="224" y="144"/>
                    <a:pt x="224" y="144"/>
                  </a:cubicBezTo>
                  <a:cubicBezTo>
                    <a:pt x="229" y="142"/>
                    <a:pt x="231" y="140"/>
                    <a:pt x="231" y="135"/>
                  </a:cubicBezTo>
                  <a:cubicBezTo>
                    <a:pt x="233" y="129"/>
                    <a:pt x="233" y="122"/>
                    <a:pt x="233" y="118"/>
                  </a:cubicBezTo>
                  <a:cubicBezTo>
                    <a:pt x="233" y="111"/>
                    <a:pt x="233" y="107"/>
                    <a:pt x="231" y="101"/>
                  </a:cubicBezTo>
                  <a:close/>
                  <a:moveTo>
                    <a:pt x="213" y="127"/>
                  </a:moveTo>
                  <a:cubicBezTo>
                    <a:pt x="196" y="133"/>
                    <a:pt x="196" y="133"/>
                    <a:pt x="196" y="133"/>
                  </a:cubicBezTo>
                  <a:cubicBezTo>
                    <a:pt x="192" y="133"/>
                    <a:pt x="189" y="135"/>
                    <a:pt x="189" y="140"/>
                  </a:cubicBezTo>
                  <a:cubicBezTo>
                    <a:pt x="187" y="144"/>
                    <a:pt x="185" y="151"/>
                    <a:pt x="183" y="155"/>
                  </a:cubicBezTo>
                  <a:cubicBezTo>
                    <a:pt x="181" y="157"/>
                    <a:pt x="181" y="160"/>
                    <a:pt x="183" y="164"/>
                  </a:cubicBezTo>
                  <a:cubicBezTo>
                    <a:pt x="192" y="179"/>
                    <a:pt x="192" y="179"/>
                    <a:pt x="192" y="179"/>
                  </a:cubicBezTo>
                  <a:cubicBezTo>
                    <a:pt x="187" y="184"/>
                    <a:pt x="183" y="188"/>
                    <a:pt x="179" y="192"/>
                  </a:cubicBezTo>
                  <a:cubicBezTo>
                    <a:pt x="161" y="184"/>
                    <a:pt x="161" y="184"/>
                    <a:pt x="161" y="184"/>
                  </a:cubicBezTo>
                  <a:cubicBezTo>
                    <a:pt x="159" y="184"/>
                    <a:pt x="155" y="184"/>
                    <a:pt x="152" y="186"/>
                  </a:cubicBezTo>
                  <a:cubicBezTo>
                    <a:pt x="148" y="188"/>
                    <a:pt x="144" y="190"/>
                    <a:pt x="137" y="190"/>
                  </a:cubicBezTo>
                  <a:cubicBezTo>
                    <a:pt x="135" y="192"/>
                    <a:pt x="133" y="194"/>
                    <a:pt x="131" y="197"/>
                  </a:cubicBezTo>
                  <a:cubicBezTo>
                    <a:pt x="124" y="214"/>
                    <a:pt x="124" y="214"/>
                    <a:pt x="124" y="214"/>
                  </a:cubicBezTo>
                  <a:cubicBezTo>
                    <a:pt x="120" y="214"/>
                    <a:pt x="113" y="214"/>
                    <a:pt x="107" y="214"/>
                  </a:cubicBezTo>
                  <a:cubicBezTo>
                    <a:pt x="102" y="197"/>
                    <a:pt x="102" y="197"/>
                    <a:pt x="102" y="197"/>
                  </a:cubicBezTo>
                  <a:cubicBezTo>
                    <a:pt x="100" y="194"/>
                    <a:pt x="98" y="192"/>
                    <a:pt x="94" y="190"/>
                  </a:cubicBezTo>
                  <a:cubicBezTo>
                    <a:pt x="89" y="190"/>
                    <a:pt x="85" y="188"/>
                    <a:pt x="81" y="186"/>
                  </a:cubicBezTo>
                  <a:cubicBezTo>
                    <a:pt x="76" y="184"/>
                    <a:pt x="74" y="184"/>
                    <a:pt x="72" y="184"/>
                  </a:cubicBezTo>
                  <a:cubicBezTo>
                    <a:pt x="54" y="192"/>
                    <a:pt x="54" y="192"/>
                    <a:pt x="54" y="192"/>
                  </a:cubicBezTo>
                  <a:cubicBezTo>
                    <a:pt x="50" y="188"/>
                    <a:pt x="46" y="184"/>
                    <a:pt x="41" y="179"/>
                  </a:cubicBezTo>
                  <a:cubicBezTo>
                    <a:pt x="50" y="164"/>
                    <a:pt x="50" y="164"/>
                    <a:pt x="50" y="164"/>
                  </a:cubicBezTo>
                  <a:cubicBezTo>
                    <a:pt x="50" y="160"/>
                    <a:pt x="50" y="157"/>
                    <a:pt x="50" y="155"/>
                  </a:cubicBezTo>
                  <a:cubicBezTo>
                    <a:pt x="48" y="151"/>
                    <a:pt x="46" y="144"/>
                    <a:pt x="44" y="140"/>
                  </a:cubicBezTo>
                  <a:cubicBezTo>
                    <a:pt x="44" y="135"/>
                    <a:pt x="39" y="133"/>
                    <a:pt x="37" y="133"/>
                  </a:cubicBezTo>
                  <a:cubicBezTo>
                    <a:pt x="20" y="127"/>
                    <a:pt x="20" y="127"/>
                    <a:pt x="20" y="127"/>
                  </a:cubicBezTo>
                  <a:cubicBezTo>
                    <a:pt x="20" y="125"/>
                    <a:pt x="20" y="120"/>
                    <a:pt x="20" y="118"/>
                  </a:cubicBezTo>
                  <a:cubicBezTo>
                    <a:pt x="20" y="116"/>
                    <a:pt x="20" y="111"/>
                    <a:pt x="20" y="109"/>
                  </a:cubicBezTo>
                  <a:cubicBezTo>
                    <a:pt x="37" y="103"/>
                    <a:pt x="37" y="103"/>
                    <a:pt x="37" y="103"/>
                  </a:cubicBezTo>
                  <a:cubicBezTo>
                    <a:pt x="39" y="103"/>
                    <a:pt x="44" y="98"/>
                    <a:pt x="44" y="96"/>
                  </a:cubicBezTo>
                  <a:cubicBezTo>
                    <a:pt x="46" y="92"/>
                    <a:pt x="48" y="85"/>
                    <a:pt x="50" y="81"/>
                  </a:cubicBezTo>
                  <a:cubicBezTo>
                    <a:pt x="50" y="79"/>
                    <a:pt x="50" y="74"/>
                    <a:pt x="50" y="72"/>
                  </a:cubicBezTo>
                  <a:cubicBezTo>
                    <a:pt x="41" y="57"/>
                    <a:pt x="41" y="57"/>
                    <a:pt x="41" y="57"/>
                  </a:cubicBezTo>
                  <a:cubicBezTo>
                    <a:pt x="46" y="50"/>
                    <a:pt x="50" y="48"/>
                    <a:pt x="54" y="44"/>
                  </a:cubicBezTo>
                  <a:cubicBezTo>
                    <a:pt x="72" y="50"/>
                    <a:pt x="72" y="50"/>
                    <a:pt x="72" y="50"/>
                  </a:cubicBezTo>
                  <a:cubicBezTo>
                    <a:pt x="74" y="52"/>
                    <a:pt x="76" y="52"/>
                    <a:pt x="81" y="50"/>
                  </a:cubicBezTo>
                  <a:cubicBezTo>
                    <a:pt x="85" y="48"/>
                    <a:pt x="89" y="46"/>
                    <a:pt x="94" y="46"/>
                  </a:cubicBezTo>
                  <a:cubicBezTo>
                    <a:pt x="98" y="44"/>
                    <a:pt x="100" y="42"/>
                    <a:pt x="102" y="39"/>
                  </a:cubicBezTo>
                  <a:cubicBezTo>
                    <a:pt x="107" y="22"/>
                    <a:pt x="107" y="22"/>
                    <a:pt x="107" y="22"/>
                  </a:cubicBezTo>
                  <a:cubicBezTo>
                    <a:pt x="113" y="20"/>
                    <a:pt x="120" y="20"/>
                    <a:pt x="124" y="22"/>
                  </a:cubicBezTo>
                  <a:cubicBezTo>
                    <a:pt x="131" y="39"/>
                    <a:pt x="131" y="39"/>
                    <a:pt x="131" y="39"/>
                  </a:cubicBezTo>
                  <a:cubicBezTo>
                    <a:pt x="133" y="42"/>
                    <a:pt x="135" y="44"/>
                    <a:pt x="137" y="46"/>
                  </a:cubicBezTo>
                  <a:cubicBezTo>
                    <a:pt x="144" y="46"/>
                    <a:pt x="148" y="48"/>
                    <a:pt x="152" y="50"/>
                  </a:cubicBezTo>
                  <a:cubicBezTo>
                    <a:pt x="155" y="52"/>
                    <a:pt x="159" y="52"/>
                    <a:pt x="161" y="50"/>
                  </a:cubicBezTo>
                  <a:cubicBezTo>
                    <a:pt x="179" y="44"/>
                    <a:pt x="179" y="44"/>
                    <a:pt x="179" y="44"/>
                  </a:cubicBezTo>
                  <a:cubicBezTo>
                    <a:pt x="183" y="48"/>
                    <a:pt x="187" y="50"/>
                    <a:pt x="192" y="57"/>
                  </a:cubicBezTo>
                  <a:cubicBezTo>
                    <a:pt x="183" y="72"/>
                    <a:pt x="183" y="72"/>
                    <a:pt x="183" y="72"/>
                  </a:cubicBezTo>
                  <a:cubicBezTo>
                    <a:pt x="181" y="74"/>
                    <a:pt x="181" y="79"/>
                    <a:pt x="183" y="81"/>
                  </a:cubicBezTo>
                  <a:cubicBezTo>
                    <a:pt x="185" y="85"/>
                    <a:pt x="187" y="92"/>
                    <a:pt x="189" y="96"/>
                  </a:cubicBezTo>
                  <a:cubicBezTo>
                    <a:pt x="189" y="98"/>
                    <a:pt x="192" y="103"/>
                    <a:pt x="196" y="103"/>
                  </a:cubicBezTo>
                  <a:cubicBezTo>
                    <a:pt x="213" y="109"/>
                    <a:pt x="213" y="109"/>
                    <a:pt x="213" y="109"/>
                  </a:cubicBezTo>
                  <a:cubicBezTo>
                    <a:pt x="213" y="111"/>
                    <a:pt x="213" y="116"/>
                    <a:pt x="213" y="118"/>
                  </a:cubicBezTo>
                  <a:cubicBezTo>
                    <a:pt x="213" y="120"/>
                    <a:pt x="213" y="125"/>
                    <a:pt x="213" y="127"/>
                  </a:cubicBez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21" name="淘宝店chenying0907 24"/>
            <p:cNvSpPr>
              <a:spLocks noEditPoints="1"/>
            </p:cNvSpPr>
            <p:nvPr/>
          </p:nvSpPr>
          <p:spPr>
            <a:xfrm>
              <a:off x="70" y="70"/>
              <a:ext cx="93" cy="92"/>
            </a:xfrm>
            <a:custGeom>
              <a:rect l="0" t="0" r="r" b="b"/>
              <a:pathLst>
                <a:path w="93" h="92">
                  <a:moveTo>
                    <a:pt x="45" y="0"/>
                  </a:moveTo>
                  <a:cubicBezTo>
                    <a:pt x="22" y="0"/>
                    <a:pt x="0" y="20"/>
                    <a:pt x="0" y="46"/>
                  </a:cubicBezTo>
                  <a:cubicBezTo>
                    <a:pt x="0" y="72"/>
                    <a:pt x="22" y="92"/>
                    <a:pt x="45" y="92"/>
                  </a:cubicBezTo>
                  <a:cubicBezTo>
                    <a:pt x="71" y="92"/>
                    <a:pt x="93" y="72"/>
                    <a:pt x="93" y="46"/>
                  </a:cubicBezTo>
                  <a:cubicBezTo>
                    <a:pt x="93" y="20"/>
                    <a:pt x="71" y="0"/>
                    <a:pt x="45" y="0"/>
                  </a:cubicBezTo>
                  <a:close/>
                  <a:moveTo>
                    <a:pt x="45" y="72"/>
                  </a:moveTo>
                  <a:cubicBezTo>
                    <a:pt x="32" y="72"/>
                    <a:pt x="19" y="61"/>
                    <a:pt x="19" y="46"/>
                  </a:cubicBezTo>
                  <a:cubicBezTo>
                    <a:pt x="19" y="31"/>
                    <a:pt x="32" y="20"/>
                    <a:pt x="45" y="20"/>
                  </a:cubicBezTo>
                  <a:cubicBezTo>
                    <a:pt x="61" y="20"/>
                    <a:pt x="71" y="31"/>
                    <a:pt x="71" y="46"/>
                  </a:cubicBezTo>
                  <a:cubicBezTo>
                    <a:pt x="71" y="61"/>
                    <a:pt x="61" y="72"/>
                    <a:pt x="45" y="72"/>
                  </a:cubicBez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grpSp>
      <p:grpSp>
        <p:nvGrpSpPr>
          <p:cNvPr id="22" name="PA_淘宝店chenying0907 25"/>
          <p:cNvGrpSpPr/>
          <p:nvPr/>
        </p:nvGrpSpPr>
        <p:grpSpPr>
          <a:xfrm>
            <a:off x="646113" y="3102932"/>
            <a:ext cx="215900" cy="222319"/>
            <a:chOff x="0" y="0"/>
            <a:chExt cx="232" cy="236"/>
          </a:xfrm>
        </p:grpSpPr>
        <p:sp>
          <p:nvSpPr>
            <p:cNvPr id="23" name="淘宝店chenying0907 26"/>
            <p:cNvSpPr/>
            <p:nvPr/>
          </p:nvSpPr>
          <p:spPr>
            <a:xfrm>
              <a:off x="0" y="0"/>
              <a:ext cx="232" cy="168"/>
            </a:xfrm>
            <a:custGeom>
              <a:rect l="0" t="0" r="r" b="b"/>
              <a:pathLst>
                <a:path w="232" h="168">
                  <a:moveTo>
                    <a:pt x="179" y="61"/>
                  </a:moveTo>
                  <a:cubicBezTo>
                    <a:pt x="175" y="61"/>
                    <a:pt x="171" y="63"/>
                    <a:pt x="169" y="63"/>
                  </a:cubicBezTo>
                  <a:cubicBezTo>
                    <a:pt x="169" y="61"/>
                    <a:pt x="169" y="59"/>
                    <a:pt x="169" y="59"/>
                  </a:cubicBezTo>
                  <a:cubicBezTo>
                    <a:pt x="169" y="26"/>
                    <a:pt x="142" y="0"/>
                    <a:pt x="109" y="0"/>
                  </a:cubicBezTo>
                  <a:cubicBezTo>
                    <a:pt x="81" y="0"/>
                    <a:pt x="59" y="22"/>
                    <a:pt x="55" y="48"/>
                  </a:cubicBezTo>
                  <a:cubicBezTo>
                    <a:pt x="48" y="48"/>
                    <a:pt x="42" y="48"/>
                    <a:pt x="37" y="50"/>
                  </a:cubicBezTo>
                  <a:cubicBezTo>
                    <a:pt x="37" y="50"/>
                    <a:pt x="37" y="50"/>
                    <a:pt x="37" y="50"/>
                  </a:cubicBezTo>
                  <a:cubicBezTo>
                    <a:pt x="22" y="57"/>
                    <a:pt x="13" y="70"/>
                    <a:pt x="13" y="85"/>
                  </a:cubicBezTo>
                  <a:cubicBezTo>
                    <a:pt x="13" y="89"/>
                    <a:pt x="15" y="96"/>
                    <a:pt x="18" y="100"/>
                  </a:cubicBezTo>
                  <a:cubicBezTo>
                    <a:pt x="7" y="107"/>
                    <a:pt x="0" y="120"/>
                    <a:pt x="0" y="131"/>
                  </a:cubicBezTo>
                  <a:cubicBezTo>
                    <a:pt x="0" y="153"/>
                    <a:pt x="18" y="168"/>
                    <a:pt x="37" y="168"/>
                  </a:cubicBezTo>
                  <a:cubicBezTo>
                    <a:pt x="77" y="168"/>
                    <a:pt x="77" y="168"/>
                    <a:pt x="77" y="168"/>
                  </a:cubicBezTo>
                  <a:cubicBezTo>
                    <a:pt x="81" y="168"/>
                    <a:pt x="85" y="164"/>
                    <a:pt x="85" y="159"/>
                  </a:cubicBezTo>
                  <a:cubicBezTo>
                    <a:pt x="85" y="153"/>
                    <a:pt x="81" y="148"/>
                    <a:pt x="77" y="148"/>
                  </a:cubicBezTo>
                  <a:cubicBezTo>
                    <a:pt x="37" y="148"/>
                    <a:pt x="37" y="148"/>
                    <a:pt x="37" y="148"/>
                  </a:cubicBezTo>
                  <a:cubicBezTo>
                    <a:pt x="28" y="148"/>
                    <a:pt x="20" y="142"/>
                    <a:pt x="20" y="131"/>
                  </a:cubicBezTo>
                  <a:cubicBezTo>
                    <a:pt x="20" y="124"/>
                    <a:pt x="26" y="116"/>
                    <a:pt x="35" y="116"/>
                  </a:cubicBezTo>
                  <a:cubicBezTo>
                    <a:pt x="39" y="116"/>
                    <a:pt x="42" y="111"/>
                    <a:pt x="44" y="109"/>
                  </a:cubicBezTo>
                  <a:cubicBezTo>
                    <a:pt x="44" y="105"/>
                    <a:pt x="44" y="100"/>
                    <a:pt x="39" y="98"/>
                  </a:cubicBezTo>
                  <a:cubicBezTo>
                    <a:pt x="35" y="94"/>
                    <a:pt x="33" y="89"/>
                    <a:pt x="33" y="85"/>
                  </a:cubicBezTo>
                  <a:cubicBezTo>
                    <a:pt x="33" y="79"/>
                    <a:pt x="37" y="72"/>
                    <a:pt x="44" y="70"/>
                  </a:cubicBezTo>
                  <a:cubicBezTo>
                    <a:pt x="44" y="70"/>
                    <a:pt x="44" y="70"/>
                    <a:pt x="44" y="70"/>
                  </a:cubicBezTo>
                  <a:cubicBezTo>
                    <a:pt x="48" y="68"/>
                    <a:pt x="55" y="68"/>
                    <a:pt x="59" y="70"/>
                  </a:cubicBezTo>
                  <a:cubicBezTo>
                    <a:pt x="61" y="72"/>
                    <a:pt x="66" y="72"/>
                    <a:pt x="68" y="70"/>
                  </a:cubicBezTo>
                  <a:cubicBezTo>
                    <a:pt x="72" y="68"/>
                    <a:pt x="74" y="65"/>
                    <a:pt x="74" y="61"/>
                  </a:cubicBezTo>
                  <a:cubicBezTo>
                    <a:pt x="72" y="61"/>
                    <a:pt x="72" y="59"/>
                    <a:pt x="72" y="59"/>
                  </a:cubicBezTo>
                  <a:cubicBezTo>
                    <a:pt x="72" y="59"/>
                    <a:pt x="72" y="59"/>
                    <a:pt x="72" y="59"/>
                  </a:cubicBezTo>
                  <a:cubicBezTo>
                    <a:pt x="72" y="37"/>
                    <a:pt x="90" y="20"/>
                    <a:pt x="109" y="20"/>
                  </a:cubicBezTo>
                  <a:cubicBezTo>
                    <a:pt x="131" y="20"/>
                    <a:pt x="147" y="37"/>
                    <a:pt x="147" y="59"/>
                  </a:cubicBezTo>
                  <a:cubicBezTo>
                    <a:pt x="147" y="65"/>
                    <a:pt x="147" y="72"/>
                    <a:pt x="142" y="76"/>
                  </a:cubicBezTo>
                  <a:cubicBezTo>
                    <a:pt x="140" y="81"/>
                    <a:pt x="140" y="87"/>
                    <a:pt x="144" y="89"/>
                  </a:cubicBezTo>
                  <a:cubicBezTo>
                    <a:pt x="149" y="94"/>
                    <a:pt x="153" y="94"/>
                    <a:pt x="158" y="89"/>
                  </a:cubicBezTo>
                  <a:cubicBezTo>
                    <a:pt x="162" y="87"/>
                    <a:pt x="169" y="83"/>
                    <a:pt x="179" y="83"/>
                  </a:cubicBezTo>
                  <a:cubicBezTo>
                    <a:pt x="197" y="83"/>
                    <a:pt x="212" y="96"/>
                    <a:pt x="212" y="116"/>
                  </a:cubicBezTo>
                  <a:cubicBezTo>
                    <a:pt x="212" y="133"/>
                    <a:pt x="197" y="148"/>
                    <a:pt x="179" y="148"/>
                  </a:cubicBezTo>
                  <a:cubicBezTo>
                    <a:pt x="155" y="148"/>
                    <a:pt x="155" y="148"/>
                    <a:pt x="155" y="148"/>
                  </a:cubicBezTo>
                  <a:cubicBezTo>
                    <a:pt x="151" y="148"/>
                    <a:pt x="147" y="153"/>
                    <a:pt x="147" y="159"/>
                  </a:cubicBezTo>
                  <a:cubicBezTo>
                    <a:pt x="147" y="164"/>
                    <a:pt x="151" y="168"/>
                    <a:pt x="155" y="168"/>
                  </a:cubicBezTo>
                  <a:cubicBezTo>
                    <a:pt x="179" y="168"/>
                    <a:pt x="179" y="168"/>
                    <a:pt x="179" y="168"/>
                  </a:cubicBezTo>
                  <a:cubicBezTo>
                    <a:pt x="208" y="168"/>
                    <a:pt x="232" y="144"/>
                    <a:pt x="232" y="116"/>
                  </a:cubicBezTo>
                  <a:cubicBezTo>
                    <a:pt x="232" y="85"/>
                    <a:pt x="208" y="61"/>
                    <a:pt x="179" y="61"/>
                  </a:cubicBez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24" name="淘宝店chenying0907 27"/>
            <p:cNvSpPr/>
            <p:nvPr/>
          </p:nvSpPr>
          <p:spPr>
            <a:xfrm>
              <a:off x="70" y="94"/>
              <a:ext cx="92" cy="142"/>
            </a:xfrm>
            <a:custGeom>
              <a:rect l="0" t="0" r="r" b="b"/>
              <a:pathLst>
                <a:path w="92" h="142">
                  <a:moveTo>
                    <a:pt x="72" y="90"/>
                  </a:moveTo>
                  <a:cubicBezTo>
                    <a:pt x="57" y="107"/>
                    <a:pt x="57" y="107"/>
                    <a:pt x="57" y="107"/>
                  </a:cubicBezTo>
                  <a:cubicBezTo>
                    <a:pt x="57" y="11"/>
                    <a:pt x="57" y="11"/>
                    <a:pt x="57" y="11"/>
                  </a:cubicBezTo>
                  <a:cubicBezTo>
                    <a:pt x="57" y="7"/>
                    <a:pt x="53" y="0"/>
                    <a:pt x="46" y="0"/>
                  </a:cubicBezTo>
                  <a:cubicBezTo>
                    <a:pt x="39" y="0"/>
                    <a:pt x="35" y="7"/>
                    <a:pt x="35" y="11"/>
                  </a:cubicBezTo>
                  <a:cubicBezTo>
                    <a:pt x="35" y="107"/>
                    <a:pt x="35" y="107"/>
                    <a:pt x="35" y="107"/>
                  </a:cubicBezTo>
                  <a:cubicBezTo>
                    <a:pt x="20" y="90"/>
                    <a:pt x="20" y="90"/>
                    <a:pt x="20" y="90"/>
                  </a:cubicBezTo>
                  <a:cubicBezTo>
                    <a:pt x="15" y="85"/>
                    <a:pt x="9" y="85"/>
                    <a:pt x="4" y="90"/>
                  </a:cubicBezTo>
                  <a:cubicBezTo>
                    <a:pt x="0" y="94"/>
                    <a:pt x="0" y="100"/>
                    <a:pt x="4" y="105"/>
                  </a:cubicBezTo>
                  <a:cubicBezTo>
                    <a:pt x="39" y="138"/>
                    <a:pt x="39" y="138"/>
                    <a:pt x="39" y="138"/>
                  </a:cubicBezTo>
                  <a:cubicBezTo>
                    <a:pt x="42" y="140"/>
                    <a:pt x="44" y="142"/>
                    <a:pt x="46" y="142"/>
                  </a:cubicBezTo>
                  <a:cubicBezTo>
                    <a:pt x="48" y="142"/>
                    <a:pt x="50" y="140"/>
                    <a:pt x="53" y="138"/>
                  </a:cubicBezTo>
                  <a:cubicBezTo>
                    <a:pt x="88" y="105"/>
                    <a:pt x="88" y="105"/>
                    <a:pt x="88" y="105"/>
                  </a:cubicBezTo>
                  <a:cubicBezTo>
                    <a:pt x="92" y="100"/>
                    <a:pt x="92" y="94"/>
                    <a:pt x="88" y="90"/>
                  </a:cubicBezTo>
                  <a:cubicBezTo>
                    <a:pt x="83" y="85"/>
                    <a:pt x="77" y="85"/>
                    <a:pt x="72" y="90"/>
                  </a:cubicBez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grpSp>
      <p:grpSp>
        <p:nvGrpSpPr>
          <p:cNvPr id="25" name="PA_淘宝店chenying0907 28"/>
          <p:cNvGrpSpPr/>
          <p:nvPr/>
        </p:nvGrpSpPr>
        <p:grpSpPr>
          <a:xfrm>
            <a:off x="641350" y="2453445"/>
            <a:ext cx="222250" cy="187383"/>
            <a:chOff x="0" y="0"/>
            <a:chExt cx="235" cy="200"/>
          </a:xfrm>
        </p:grpSpPr>
        <p:sp>
          <p:nvSpPr>
            <p:cNvPr id="26" name="淘宝店chenying0907 29"/>
            <p:cNvSpPr>
              <a:spLocks noEditPoints="1"/>
            </p:cNvSpPr>
            <p:nvPr/>
          </p:nvSpPr>
          <p:spPr>
            <a:xfrm>
              <a:off x="0" y="0"/>
              <a:ext cx="235" cy="200"/>
            </a:xfrm>
            <a:custGeom>
              <a:rect l="0" t="0" r="r" b="b"/>
              <a:pathLst>
                <a:path w="235" h="200">
                  <a:moveTo>
                    <a:pt x="205" y="33"/>
                  </a:moveTo>
                  <a:cubicBezTo>
                    <a:pt x="168" y="33"/>
                    <a:pt x="168" y="33"/>
                    <a:pt x="168" y="33"/>
                  </a:cubicBezTo>
                  <a:cubicBezTo>
                    <a:pt x="168" y="30"/>
                    <a:pt x="168" y="30"/>
                    <a:pt x="168" y="30"/>
                  </a:cubicBezTo>
                  <a:cubicBezTo>
                    <a:pt x="168" y="24"/>
                    <a:pt x="168" y="24"/>
                    <a:pt x="168" y="24"/>
                  </a:cubicBezTo>
                  <a:cubicBezTo>
                    <a:pt x="168" y="11"/>
                    <a:pt x="157" y="0"/>
                    <a:pt x="144" y="0"/>
                  </a:cubicBezTo>
                  <a:cubicBezTo>
                    <a:pt x="118" y="0"/>
                    <a:pt x="118" y="0"/>
                    <a:pt x="118" y="0"/>
                  </a:cubicBezTo>
                  <a:cubicBezTo>
                    <a:pt x="104" y="0"/>
                    <a:pt x="94" y="11"/>
                    <a:pt x="94" y="24"/>
                  </a:cubicBezTo>
                  <a:cubicBezTo>
                    <a:pt x="94" y="33"/>
                    <a:pt x="94" y="33"/>
                    <a:pt x="94" y="33"/>
                  </a:cubicBezTo>
                  <a:cubicBezTo>
                    <a:pt x="30" y="33"/>
                    <a:pt x="30" y="33"/>
                    <a:pt x="30" y="33"/>
                  </a:cubicBezTo>
                  <a:cubicBezTo>
                    <a:pt x="15" y="33"/>
                    <a:pt x="0" y="46"/>
                    <a:pt x="0" y="63"/>
                  </a:cubicBezTo>
                  <a:cubicBezTo>
                    <a:pt x="0" y="170"/>
                    <a:pt x="0" y="170"/>
                    <a:pt x="0" y="170"/>
                  </a:cubicBezTo>
                  <a:cubicBezTo>
                    <a:pt x="0" y="187"/>
                    <a:pt x="13" y="200"/>
                    <a:pt x="30" y="200"/>
                  </a:cubicBezTo>
                  <a:cubicBezTo>
                    <a:pt x="205" y="200"/>
                    <a:pt x="205" y="200"/>
                    <a:pt x="205" y="200"/>
                  </a:cubicBezTo>
                  <a:cubicBezTo>
                    <a:pt x="220" y="200"/>
                    <a:pt x="235" y="187"/>
                    <a:pt x="235" y="170"/>
                  </a:cubicBezTo>
                  <a:cubicBezTo>
                    <a:pt x="235" y="63"/>
                    <a:pt x="235" y="63"/>
                    <a:pt x="235" y="63"/>
                  </a:cubicBezTo>
                  <a:cubicBezTo>
                    <a:pt x="235" y="46"/>
                    <a:pt x="220" y="33"/>
                    <a:pt x="205" y="33"/>
                  </a:cubicBezTo>
                  <a:close/>
                  <a:moveTo>
                    <a:pt x="22" y="170"/>
                  </a:moveTo>
                  <a:cubicBezTo>
                    <a:pt x="22" y="63"/>
                    <a:pt x="22" y="63"/>
                    <a:pt x="22" y="63"/>
                  </a:cubicBezTo>
                  <a:cubicBezTo>
                    <a:pt x="22" y="59"/>
                    <a:pt x="26" y="52"/>
                    <a:pt x="30" y="52"/>
                  </a:cubicBezTo>
                  <a:cubicBezTo>
                    <a:pt x="57" y="52"/>
                    <a:pt x="57" y="52"/>
                    <a:pt x="57" y="52"/>
                  </a:cubicBezTo>
                  <a:cubicBezTo>
                    <a:pt x="57" y="180"/>
                    <a:pt x="57" y="180"/>
                    <a:pt x="57" y="180"/>
                  </a:cubicBezTo>
                  <a:cubicBezTo>
                    <a:pt x="30" y="180"/>
                    <a:pt x="30" y="180"/>
                    <a:pt x="30" y="180"/>
                  </a:cubicBezTo>
                  <a:cubicBezTo>
                    <a:pt x="24" y="180"/>
                    <a:pt x="22" y="174"/>
                    <a:pt x="22" y="170"/>
                  </a:cubicBezTo>
                  <a:close/>
                  <a:moveTo>
                    <a:pt x="215" y="170"/>
                  </a:moveTo>
                  <a:cubicBezTo>
                    <a:pt x="215" y="174"/>
                    <a:pt x="209" y="180"/>
                    <a:pt x="205" y="180"/>
                  </a:cubicBezTo>
                  <a:cubicBezTo>
                    <a:pt x="76" y="180"/>
                    <a:pt x="76" y="180"/>
                    <a:pt x="76" y="180"/>
                  </a:cubicBezTo>
                  <a:cubicBezTo>
                    <a:pt x="76" y="52"/>
                    <a:pt x="76" y="52"/>
                    <a:pt x="76" y="52"/>
                  </a:cubicBezTo>
                  <a:cubicBezTo>
                    <a:pt x="94" y="52"/>
                    <a:pt x="94" y="52"/>
                    <a:pt x="94" y="52"/>
                  </a:cubicBezTo>
                  <a:cubicBezTo>
                    <a:pt x="168" y="52"/>
                    <a:pt x="168" y="52"/>
                    <a:pt x="168" y="52"/>
                  </a:cubicBezTo>
                  <a:cubicBezTo>
                    <a:pt x="205" y="52"/>
                    <a:pt x="205" y="52"/>
                    <a:pt x="205" y="52"/>
                  </a:cubicBezTo>
                  <a:cubicBezTo>
                    <a:pt x="209" y="52"/>
                    <a:pt x="215" y="59"/>
                    <a:pt x="215" y="63"/>
                  </a:cubicBezTo>
                  <a:lnTo>
                    <a:pt x="215" y="170"/>
                  </a:ln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sp>
          <p:nvSpPr>
            <p:cNvPr id="27" name="淘宝店chenying0907 30"/>
            <p:cNvSpPr>
              <a:spLocks noEditPoints="1"/>
            </p:cNvSpPr>
            <p:nvPr/>
          </p:nvSpPr>
          <p:spPr>
            <a:xfrm>
              <a:off x="93" y="83"/>
              <a:ext cx="74" cy="74"/>
            </a:xfrm>
            <a:custGeom>
              <a:rect l="0" t="0" r="r" b="b"/>
              <a:pathLst>
                <a:path w="74" h="74">
                  <a:moveTo>
                    <a:pt x="37" y="0"/>
                  </a:moveTo>
                  <a:cubicBezTo>
                    <a:pt x="17" y="0"/>
                    <a:pt x="0" y="17"/>
                    <a:pt x="0" y="37"/>
                  </a:cubicBezTo>
                  <a:cubicBezTo>
                    <a:pt x="0" y="59"/>
                    <a:pt x="17" y="74"/>
                    <a:pt x="37" y="74"/>
                  </a:cubicBezTo>
                  <a:cubicBezTo>
                    <a:pt x="57" y="74"/>
                    <a:pt x="74" y="59"/>
                    <a:pt x="74" y="37"/>
                  </a:cubicBezTo>
                  <a:cubicBezTo>
                    <a:pt x="74" y="17"/>
                    <a:pt x="57" y="0"/>
                    <a:pt x="37" y="0"/>
                  </a:cubicBezTo>
                  <a:close/>
                  <a:moveTo>
                    <a:pt x="37" y="54"/>
                  </a:moveTo>
                  <a:cubicBezTo>
                    <a:pt x="28" y="54"/>
                    <a:pt x="20" y="46"/>
                    <a:pt x="20" y="37"/>
                  </a:cubicBezTo>
                  <a:cubicBezTo>
                    <a:pt x="20" y="28"/>
                    <a:pt x="28" y="22"/>
                    <a:pt x="37" y="22"/>
                  </a:cubicBezTo>
                  <a:cubicBezTo>
                    <a:pt x="46" y="22"/>
                    <a:pt x="54" y="28"/>
                    <a:pt x="54" y="37"/>
                  </a:cubicBezTo>
                  <a:cubicBezTo>
                    <a:pt x="54" y="46"/>
                    <a:pt x="46" y="54"/>
                    <a:pt x="37" y="54"/>
                  </a:cubicBezTo>
                  <a:close/>
                </a:path>
              </a:pathLst>
            </a:custGeom>
            <a:solidFill>
              <a:srgbClr val="FFFFFF"/>
            </a:solidFill>
            <a:ln>
              <a:noFill/>
            </a:ln>
          </p:spPr>
          <p:txBody>
            <a:bodyPr/>
            <a:lstStyle/>
            <a:p>
              <a:endParaRPr lang="zh-CN">
                <a:solidFill>
                  <a:schemeClr val="bg1">
                    <a:lumMod val="50000"/>
                  </a:schemeClr>
                </a:solidFill>
                <a:latin typeface="Noto Sans S Chinese Medium"/>
                <a:ea typeface="Noto Sans S Chinese Medium"/>
              </a:endParaRPr>
            </a:p>
          </p:txBody>
        </p:sp>
      </p:grpSp>
      <p:sp>
        <p:nvSpPr>
          <p:cNvPr id="28" name="PA_淘宝店chenying0907 35"/>
          <p:cNvSpPr>
            <a:spLocks noChangeArrowheads="1"/>
          </p:cNvSpPr>
          <p:nvPr/>
        </p:nvSpPr>
        <p:spPr>
          <a:xfrm>
            <a:off x="1116014" y="1695973"/>
            <a:ext cx="1800225"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9" name="PA_淘宝店chenying0907 36"/>
          <p:cNvSpPr>
            <a:spLocks noChangeArrowheads="1"/>
          </p:cNvSpPr>
          <p:nvPr/>
        </p:nvSpPr>
        <p:spPr>
          <a:xfrm>
            <a:off x="1116014" y="2332758"/>
            <a:ext cx="1800225"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30" name="PA_淘宝店chenying0907 37"/>
          <p:cNvSpPr>
            <a:spLocks noChangeArrowheads="1"/>
          </p:cNvSpPr>
          <p:nvPr/>
        </p:nvSpPr>
        <p:spPr>
          <a:xfrm>
            <a:off x="1116014" y="2985421"/>
            <a:ext cx="1800225"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31" name="PA_淘宝店chenying0907 38"/>
          <p:cNvSpPr>
            <a:spLocks noChangeArrowheads="1"/>
          </p:cNvSpPr>
          <p:nvPr/>
        </p:nvSpPr>
        <p:spPr>
          <a:xfrm>
            <a:off x="1116014" y="3674609"/>
            <a:ext cx="1800225" cy="415498"/>
          </a:xfrm>
          <a:prstGeom prst="rect">
            <a:avLst/>
          </a:prstGeom>
          <a:noFill/>
          <a:ln>
            <a:noFill/>
          </a:ln>
        </p:spPr>
        <p:txBody>
          <a:bodyPr lIns="0" tIns="0" rIns="0" bIns="0">
            <a:spAutoFit/>
          </a:bodyPr>
          <a:lstStyle/>
          <a:p>
            <a:r>
              <a:rPr lang="zh-CN" sz="1100" b="1">
                <a:solidFill>
                  <a:schemeClr val="bg1">
                    <a:lumMod val="50000"/>
                  </a:schemeClr>
                </a:solidFill>
                <a:latin typeface="Noto Sans S Chinese Medium"/>
                <a:ea typeface="Noto Sans S Chinese Medium"/>
              </a:rPr>
              <a:t>添加标题</a:t>
            </a:r>
            <a:endParaRPr lang="en-US" sz="11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grpSp>
        <p:nvGrpSpPr>
          <p:cNvPr id="32" name="PA_淘宝店chenying0907 49"/>
          <p:cNvGrpSpPr/>
          <p:nvPr/>
        </p:nvGrpSpPr>
        <p:grpSpPr>
          <a:xfrm>
            <a:off x="-9226" y="0"/>
            <a:ext cx="620750" cy="791858"/>
            <a:chOff x="0" y="-21236"/>
            <a:chExt cx="3311527" cy="4224338"/>
          </a:xfrm>
        </p:grpSpPr>
        <p:sp>
          <p:nvSpPr>
            <p:cNvPr id="33"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34"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35"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36" name="PA_文本框 4"/>
          <p:cNvSpPr txBox="1">
            <a:spLocks noChangeArrowheads="1"/>
          </p:cNvSpPr>
          <p:nvPr/>
        </p:nvSpPr>
        <p:spPr>
          <a:xfrm>
            <a:off x="370249" y="524815"/>
            <a:ext cx="2236511" cy="400110"/>
          </a:xfrm>
          <a:prstGeom prst="rect">
            <a:avLst/>
          </a:prstGeom>
          <a:noFill/>
          <a:ln>
            <a:noFill/>
          </a:ln>
        </p:spPr>
        <p:txBody>
          <a:bodyPr wrap="non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37" name="PA_文本框 5"/>
          <p:cNvSpPr txBox="1">
            <a:spLocks noChangeArrowheads="1"/>
          </p:cNvSpPr>
          <p:nvPr/>
        </p:nvSpPr>
        <p:spPr>
          <a:xfrm>
            <a:off x="370249" y="924925"/>
            <a:ext cx="2236511" cy="215444"/>
          </a:xfrm>
          <a:prstGeom prst="rect">
            <a:avLst/>
          </a:prstGeom>
          <a:noFill/>
          <a:ln>
            <a:noFill/>
          </a:ln>
        </p:spPr>
        <p:txBody>
          <a:bodyPr wrap="squar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pic>
        <p:nvPicPr>
          <p:cNvPr id="39" name="图片 38"/>
          <p:cNvPicPr>
            <a:picLocks noChangeAspect="1"/>
          </p:cNvPicPr>
          <p:nvPr/>
        </p:nvPicPr>
        <p:blipFill>
          <a:blip r:embed="rId4"/>
          <a:stretch/>
        </p:blipFill>
        <p:spPr>
          <a:xfrm>
            <a:off x="3279176" y="2015252"/>
            <a:ext cx="2595750" cy="1730500"/>
          </a:xfrm>
          <a:prstGeom prst="rect">
            <a:avLst/>
          </a:prstGeom>
        </p:spPr>
      </p:pic>
      <p:pic>
        <p:nvPicPr>
          <p:cNvPr id="38" name="图片 37"/>
          <p:cNvPicPr>
            <a:picLocks noChangeAspect="1"/>
          </p:cNvPicPr>
          <p:nvPr/>
        </p:nvPicPr>
        <p:blipFill>
          <a:blip r:embed="rId5"/>
          <a:stretch/>
        </p:blipFill>
        <p:spPr>
          <a:xfrm>
            <a:off x="3" y="0"/>
            <a:ext cx="480834" cy="399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 presetClass="entr" presetSubtype="0" fill="hold" nodeType="withEffect">
                                  <p:stCondLst>
                                    <p:cond delay="1500"/>
                                  </p:stCondLst>
                                  <p:childTnLst>
                                    <p:set>
                                      <p:cBhvr>
                                        <p:cTn id="24" dur="1" fill="hold">
                                          <p:stCondLst>
                                            <p:cond delay="0"/>
                                          </p:stCondLst>
                                        </p:cTn>
                                        <p:tgtEl>
                                          <p:spTgt spid="39"/>
                                        </p:tgtEl>
                                        <p:attrNameLst>
                                          <p:attrName>style.visibility</p:attrName>
                                        </p:attrNameLst>
                                      </p:cBhvr>
                                      <p:to>
                                        <p:strVal val="visible"/>
                                      </p:to>
                                    </p:set>
                                  </p:childTnLst>
                                </p:cTn>
                              </p:par>
                              <p:par>
                                <p:cTn id="25" presetID="10" presetClass="entr" presetSubtype="0" fill="hold" nodeType="withEffect">
                                  <p:stCondLst>
                                    <p:cond delay="18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21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24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30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60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nodeType="withEffect">
                                  <p:stCondLst>
                                    <p:cond delay="9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120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nodeType="withEffect">
                                  <p:stCondLst>
                                    <p:cond delay="150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nodeType="withEffect">
                                  <p:stCondLst>
                                    <p:cond delay="180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210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nodeType="withEffect">
                                  <p:stCondLst>
                                    <p:cond delay="24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21"/>
          <p:cNvSpPr/>
          <p:nvPr/>
        </p:nvSpPr>
        <p:spPr>
          <a:xfrm>
            <a:off x="3446464" y="3384453"/>
            <a:ext cx="1081087" cy="963909"/>
          </a:xfrm>
          <a:custGeom>
            <a:rect l="0" t="0" r="r" b="b"/>
            <a:pathLst>
              <a:path w="1081087" h="963909">
                <a:moveTo>
                  <a:pt x="0" y="341306"/>
                </a:moveTo>
                <a:cubicBezTo>
                  <a:pt x="225226" y="705116"/>
                  <a:pt x="623127" y="948907"/>
                  <a:pt x="1081087" y="963909"/>
                </a:cubicBezTo>
                <a:cubicBezTo>
                  <a:pt x="1081087" y="285047"/>
                  <a:pt x="1081087" y="285047"/>
                  <a:pt x="1081087" y="285047"/>
                </a:cubicBezTo>
                <a:cubicBezTo>
                  <a:pt x="589343" y="0"/>
                  <a:pt x="589343" y="0"/>
                  <a:pt x="589343" y="0"/>
                </a:cubicBezTo>
                <a:lnTo>
                  <a:pt x="0" y="341306"/>
                </a:lnTo>
                <a:close/>
              </a:path>
            </a:pathLst>
          </a:custGeom>
          <a:solidFill>
            <a:srgbClr val="73635B"/>
          </a:solidFill>
          <a:ln>
            <a:noFill/>
          </a:ln>
        </p:spPr>
        <p:txBody>
          <a:bodyPr/>
          <a:lstStyle/>
          <a:p>
            <a:endParaRPr lang="zh-CN">
              <a:latin typeface="Noto Sans S Chinese Medium"/>
              <a:ea typeface="Noto Sans S Chinese Medium"/>
            </a:endParaRPr>
          </a:p>
        </p:txBody>
      </p:sp>
      <p:sp>
        <p:nvSpPr>
          <p:cNvPr id="3" name="PA_任意多边形 22"/>
          <p:cNvSpPr/>
          <p:nvPr/>
        </p:nvSpPr>
        <p:spPr>
          <a:xfrm>
            <a:off x="3244851" y="2398312"/>
            <a:ext cx="746125" cy="1248160"/>
          </a:xfrm>
          <a:custGeom>
            <a:rect l="0" t="0" r="r" b="b"/>
            <a:pathLst>
              <a:path w="746125" h="1248160">
                <a:moveTo>
                  <a:pt x="157474" y="0"/>
                </a:moveTo>
                <a:cubicBezTo>
                  <a:pt x="56241" y="187411"/>
                  <a:pt x="0" y="397312"/>
                  <a:pt x="0" y="625954"/>
                </a:cubicBezTo>
                <a:cubicBezTo>
                  <a:pt x="0" y="850848"/>
                  <a:pt x="56241" y="1060749"/>
                  <a:pt x="157474" y="1248160"/>
                </a:cubicBezTo>
                <a:cubicBezTo>
                  <a:pt x="746125" y="907071"/>
                  <a:pt x="746125" y="907071"/>
                  <a:pt x="746125" y="907071"/>
                </a:cubicBezTo>
                <a:cubicBezTo>
                  <a:pt x="746125" y="341089"/>
                  <a:pt x="746125" y="341089"/>
                  <a:pt x="746125" y="341089"/>
                </a:cubicBezTo>
                <a:lnTo>
                  <a:pt x="157474" y="0"/>
                </a:lnTo>
                <a:close/>
              </a:path>
            </a:pathLst>
          </a:custGeom>
          <a:solidFill>
            <a:schemeClr val="bg1">
              <a:lumMod val="50000"/>
            </a:schemeClr>
          </a:solidFill>
          <a:ln>
            <a:noFill/>
          </a:ln>
        </p:spPr>
        <p:txBody>
          <a:bodyPr/>
          <a:lstStyle/>
          <a:p>
            <a:endParaRPr lang="zh-CN">
              <a:latin typeface="Noto Sans S Chinese Medium"/>
              <a:ea typeface="Noto Sans S Chinese Medium"/>
            </a:endParaRPr>
          </a:p>
        </p:txBody>
      </p:sp>
      <p:sp>
        <p:nvSpPr>
          <p:cNvPr id="4" name="PA_任意多边形 23"/>
          <p:cNvSpPr/>
          <p:nvPr/>
        </p:nvSpPr>
        <p:spPr>
          <a:xfrm>
            <a:off x="4616450" y="3384453"/>
            <a:ext cx="1079500" cy="963909"/>
          </a:xfrm>
          <a:custGeom>
            <a:rect l="0" t="0" r="r" b="b"/>
            <a:pathLst>
              <a:path w="1079500" h="963909">
                <a:moveTo>
                  <a:pt x="0" y="963909"/>
                </a:moveTo>
                <a:cubicBezTo>
                  <a:pt x="457288" y="948907"/>
                  <a:pt x="854604" y="705116"/>
                  <a:pt x="1079500" y="341306"/>
                </a:cubicBezTo>
                <a:cubicBezTo>
                  <a:pt x="491023" y="0"/>
                  <a:pt x="491023" y="0"/>
                  <a:pt x="491023" y="0"/>
                </a:cubicBezTo>
                <a:cubicBezTo>
                  <a:pt x="0" y="285047"/>
                  <a:pt x="0" y="285047"/>
                  <a:pt x="0" y="285047"/>
                </a:cubicBezTo>
                <a:lnTo>
                  <a:pt x="0" y="963909"/>
                </a:lnTo>
                <a:close/>
              </a:path>
            </a:pathLst>
          </a:custGeom>
          <a:solidFill>
            <a:srgbClr val="957F7C"/>
          </a:solidFill>
          <a:ln>
            <a:noFill/>
          </a:ln>
        </p:spPr>
        <p:txBody>
          <a:bodyPr/>
          <a:lstStyle/>
          <a:p>
            <a:endParaRPr lang="zh-CN">
              <a:latin typeface="Noto Sans S Chinese Medium"/>
              <a:ea typeface="Noto Sans S Chinese Medium"/>
            </a:endParaRPr>
          </a:p>
        </p:txBody>
      </p:sp>
      <p:sp>
        <p:nvSpPr>
          <p:cNvPr id="5" name="PA_任意多边形 24"/>
          <p:cNvSpPr/>
          <p:nvPr/>
        </p:nvSpPr>
        <p:spPr>
          <a:xfrm>
            <a:off x="3446464" y="1696420"/>
            <a:ext cx="1081087" cy="963910"/>
          </a:xfrm>
          <a:custGeom>
            <a:rect l="0" t="0" r="r" b="b"/>
            <a:pathLst>
              <a:path w="1081087" h="963910">
                <a:moveTo>
                  <a:pt x="1081087" y="0"/>
                </a:moveTo>
                <a:cubicBezTo>
                  <a:pt x="623127" y="15002"/>
                  <a:pt x="225226" y="258793"/>
                  <a:pt x="0" y="622603"/>
                </a:cubicBezTo>
                <a:cubicBezTo>
                  <a:pt x="589343" y="963910"/>
                  <a:pt x="589343" y="963910"/>
                  <a:pt x="589343" y="963910"/>
                </a:cubicBezTo>
                <a:cubicBezTo>
                  <a:pt x="1081087" y="678863"/>
                  <a:pt x="1081087" y="678863"/>
                  <a:pt x="1081087" y="678863"/>
                </a:cubicBezTo>
                <a:lnTo>
                  <a:pt x="1081087" y="0"/>
                </a:lnTo>
                <a:close/>
              </a:path>
            </a:pathLst>
          </a:custGeom>
          <a:solidFill>
            <a:srgbClr val="F6E7E4"/>
          </a:solidFill>
          <a:ln>
            <a:noFill/>
          </a:ln>
        </p:spPr>
        <p:txBody>
          <a:bodyPr/>
          <a:lstStyle/>
          <a:p>
            <a:endParaRPr lang="zh-CN">
              <a:latin typeface="Noto Sans S Chinese Medium"/>
              <a:ea typeface="Noto Sans S Chinese Medium"/>
            </a:endParaRPr>
          </a:p>
        </p:txBody>
      </p:sp>
      <p:sp>
        <p:nvSpPr>
          <p:cNvPr id="6" name="PA_任意多边形 25"/>
          <p:cNvSpPr/>
          <p:nvPr/>
        </p:nvSpPr>
        <p:spPr>
          <a:xfrm>
            <a:off x="5153026" y="2398312"/>
            <a:ext cx="746125" cy="1248160"/>
          </a:xfrm>
          <a:custGeom>
            <a:rect l="0" t="0" r="r" b="b"/>
            <a:pathLst>
              <a:path w="746125" h="1248160">
                <a:moveTo>
                  <a:pt x="588651" y="1248160"/>
                </a:moveTo>
                <a:cubicBezTo>
                  <a:pt x="689884" y="1060749"/>
                  <a:pt x="746125" y="850848"/>
                  <a:pt x="746125" y="625954"/>
                </a:cubicBezTo>
                <a:cubicBezTo>
                  <a:pt x="746125" y="397312"/>
                  <a:pt x="689884" y="187411"/>
                  <a:pt x="588651" y="0"/>
                </a:cubicBezTo>
                <a:cubicBezTo>
                  <a:pt x="0" y="341089"/>
                  <a:pt x="0" y="341089"/>
                  <a:pt x="0" y="341089"/>
                </a:cubicBezTo>
                <a:cubicBezTo>
                  <a:pt x="0" y="907071"/>
                  <a:pt x="0" y="907071"/>
                  <a:pt x="0" y="907071"/>
                </a:cubicBezTo>
                <a:lnTo>
                  <a:pt x="588651" y="1248160"/>
                </a:lnTo>
                <a:close/>
              </a:path>
            </a:pathLst>
          </a:custGeom>
          <a:solidFill>
            <a:srgbClr val="DBACA5"/>
          </a:solidFill>
          <a:ln>
            <a:noFill/>
          </a:ln>
        </p:spPr>
        <p:txBody>
          <a:bodyPr/>
          <a:lstStyle/>
          <a:p>
            <a:endParaRPr lang="zh-CN">
              <a:latin typeface="Noto Sans S Chinese Medium"/>
              <a:ea typeface="Noto Sans S Chinese Medium"/>
            </a:endParaRPr>
          </a:p>
        </p:txBody>
      </p:sp>
      <p:sp>
        <p:nvSpPr>
          <p:cNvPr id="7" name="PA_任意多边形 26"/>
          <p:cNvSpPr/>
          <p:nvPr/>
        </p:nvSpPr>
        <p:spPr>
          <a:xfrm>
            <a:off x="4616450" y="1696420"/>
            <a:ext cx="1079500" cy="963910"/>
          </a:xfrm>
          <a:custGeom>
            <a:rect l="0" t="0" r="r" b="b"/>
            <a:pathLst>
              <a:path w="1079500" h="963910">
                <a:moveTo>
                  <a:pt x="1079500" y="622603"/>
                </a:moveTo>
                <a:cubicBezTo>
                  <a:pt x="854604" y="258793"/>
                  <a:pt x="457288" y="15002"/>
                  <a:pt x="0" y="0"/>
                </a:cubicBezTo>
                <a:cubicBezTo>
                  <a:pt x="0" y="678863"/>
                  <a:pt x="0" y="678863"/>
                  <a:pt x="0" y="678863"/>
                </a:cubicBezTo>
                <a:cubicBezTo>
                  <a:pt x="491023" y="963910"/>
                  <a:pt x="491023" y="963910"/>
                  <a:pt x="491023" y="963910"/>
                </a:cubicBezTo>
                <a:lnTo>
                  <a:pt x="1079500" y="622603"/>
                </a:lnTo>
                <a:close/>
              </a:path>
            </a:pathLst>
          </a:custGeom>
          <a:solidFill>
            <a:srgbClr val="ECD0CD"/>
          </a:solidFill>
          <a:ln>
            <a:noFill/>
          </a:ln>
        </p:spPr>
        <p:txBody>
          <a:bodyPr/>
          <a:lstStyle/>
          <a:p>
            <a:endParaRPr lang="zh-CN">
              <a:latin typeface="Noto Sans S Chinese Medium"/>
              <a:ea typeface="Noto Sans S Chinese Medium"/>
            </a:endParaRPr>
          </a:p>
        </p:txBody>
      </p:sp>
      <p:sp>
        <p:nvSpPr>
          <p:cNvPr id="8" name="PA_任意多边形 27"/>
          <p:cNvSpPr>
            <a:spLocks noEditPoints="1"/>
          </p:cNvSpPr>
          <p:nvPr/>
        </p:nvSpPr>
        <p:spPr>
          <a:xfrm>
            <a:off x="3473451" y="2892176"/>
            <a:ext cx="288925" cy="258842"/>
          </a:xfrm>
          <a:custGeom>
            <a:rect l="0" t="0" r="r" b="b"/>
            <a:pathLst>
              <a:path w="288925" h="258842">
                <a:moveTo>
                  <a:pt x="22514" y="228831"/>
                </a:moveTo>
                <a:cubicBezTo>
                  <a:pt x="18761" y="228831"/>
                  <a:pt x="15009" y="225080"/>
                  <a:pt x="15009" y="221329"/>
                </a:cubicBezTo>
                <a:cubicBezTo>
                  <a:pt x="15009" y="217577"/>
                  <a:pt x="18761" y="217577"/>
                  <a:pt x="22514" y="217577"/>
                </a:cubicBezTo>
                <a:cubicBezTo>
                  <a:pt x="33770" y="217577"/>
                  <a:pt x="33770" y="217577"/>
                  <a:pt x="33770" y="217577"/>
                </a:cubicBezTo>
                <a:cubicBezTo>
                  <a:pt x="33770" y="90032"/>
                  <a:pt x="33770" y="90032"/>
                  <a:pt x="33770" y="90032"/>
                </a:cubicBezTo>
                <a:cubicBezTo>
                  <a:pt x="11257" y="90032"/>
                  <a:pt x="11257" y="90032"/>
                  <a:pt x="11257" y="90032"/>
                </a:cubicBezTo>
                <a:cubicBezTo>
                  <a:pt x="3752" y="90032"/>
                  <a:pt x="0" y="82529"/>
                  <a:pt x="0" y="78778"/>
                </a:cubicBezTo>
                <a:cubicBezTo>
                  <a:pt x="0" y="71275"/>
                  <a:pt x="3752" y="67524"/>
                  <a:pt x="7505" y="67524"/>
                </a:cubicBezTo>
                <a:cubicBezTo>
                  <a:pt x="138834" y="0"/>
                  <a:pt x="138834" y="0"/>
                  <a:pt x="138834" y="0"/>
                </a:cubicBezTo>
                <a:cubicBezTo>
                  <a:pt x="142586" y="0"/>
                  <a:pt x="146339" y="0"/>
                  <a:pt x="150091" y="0"/>
                </a:cubicBezTo>
                <a:cubicBezTo>
                  <a:pt x="281420" y="67524"/>
                  <a:pt x="281420" y="67524"/>
                  <a:pt x="281420" y="67524"/>
                </a:cubicBezTo>
                <a:cubicBezTo>
                  <a:pt x="288925" y="71275"/>
                  <a:pt x="288925" y="75027"/>
                  <a:pt x="288925" y="82529"/>
                </a:cubicBezTo>
                <a:cubicBezTo>
                  <a:pt x="285173" y="86281"/>
                  <a:pt x="281420" y="90032"/>
                  <a:pt x="277668" y="90032"/>
                </a:cubicBezTo>
                <a:cubicBezTo>
                  <a:pt x="277668" y="90032"/>
                  <a:pt x="277668" y="90032"/>
                  <a:pt x="277668" y="90032"/>
                </a:cubicBezTo>
                <a:cubicBezTo>
                  <a:pt x="251402" y="90032"/>
                  <a:pt x="251402" y="90032"/>
                  <a:pt x="251402" y="90032"/>
                </a:cubicBezTo>
                <a:cubicBezTo>
                  <a:pt x="251402" y="217577"/>
                  <a:pt x="251402" y="217577"/>
                  <a:pt x="251402" y="217577"/>
                </a:cubicBezTo>
                <a:cubicBezTo>
                  <a:pt x="266411" y="217577"/>
                  <a:pt x="266411" y="217577"/>
                  <a:pt x="266411" y="217577"/>
                </a:cubicBezTo>
                <a:cubicBezTo>
                  <a:pt x="270164" y="217577"/>
                  <a:pt x="273916" y="217577"/>
                  <a:pt x="273916" y="221329"/>
                </a:cubicBezTo>
                <a:cubicBezTo>
                  <a:pt x="273916" y="225080"/>
                  <a:pt x="270164" y="228831"/>
                  <a:pt x="266411" y="228831"/>
                </a:cubicBezTo>
                <a:cubicBezTo>
                  <a:pt x="22514" y="228831"/>
                  <a:pt x="22514" y="228831"/>
                  <a:pt x="22514" y="228831"/>
                </a:cubicBezTo>
                <a:close/>
                <a:moveTo>
                  <a:pt x="60036" y="90032"/>
                </a:moveTo>
                <a:cubicBezTo>
                  <a:pt x="60036" y="90032"/>
                  <a:pt x="60036" y="90032"/>
                  <a:pt x="60036" y="90032"/>
                </a:cubicBezTo>
                <a:cubicBezTo>
                  <a:pt x="60036" y="217577"/>
                  <a:pt x="60036" y="217577"/>
                  <a:pt x="60036" y="217577"/>
                </a:cubicBezTo>
                <a:cubicBezTo>
                  <a:pt x="101311" y="217577"/>
                  <a:pt x="101311" y="217577"/>
                  <a:pt x="101311" y="217577"/>
                </a:cubicBezTo>
                <a:cubicBezTo>
                  <a:pt x="101311" y="90032"/>
                  <a:pt x="101311" y="90032"/>
                  <a:pt x="101311" y="90032"/>
                </a:cubicBezTo>
                <a:cubicBezTo>
                  <a:pt x="60036" y="90032"/>
                  <a:pt x="60036" y="90032"/>
                  <a:pt x="60036" y="90032"/>
                </a:cubicBezTo>
                <a:close/>
                <a:moveTo>
                  <a:pt x="123825" y="90032"/>
                </a:moveTo>
                <a:cubicBezTo>
                  <a:pt x="123825" y="90032"/>
                  <a:pt x="123825" y="90032"/>
                  <a:pt x="123825" y="90032"/>
                </a:cubicBezTo>
                <a:cubicBezTo>
                  <a:pt x="123825" y="217577"/>
                  <a:pt x="123825" y="217577"/>
                  <a:pt x="123825" y="217577"/>
                </a:cubicBezTo>
                <a:cubicBezTo>
                  <a:pt x="165100" y="217577"/>
                  <a:pt x="165100" y="217577"/>
                  <a:pt x="165100" y="217577"/>
                </a:cubicBezTo>
                <a:cubicBezTo>
                  <a:pt x="165100" y="90032"/>
                  <a:pt x="165100" y="90032"/>
                  <a:pt x="165100" y="90032"/>
                </a:cubicBezTo>
                <a:cubicBezTo>
                  <a:pt x="123825" y="90032"/>
                  <a:pt x="123825" y="90032"/>
                  <a:pt x="123825" y="90032"/>
                </a:cubicBezTo>
                <a:close/>
                <a:moveTo>
                  <a:pt x="187614" y="90032"/>
                </a:moveTo>
                <a:cubicBezTo>
                  <a:pt x="187614" y="90032"/>
                  <a:pt x="187614" y="90032"/>
                  <a:pt x="187614" y="90032"/>
                </a:cubicBezTo>
                <a:cubicBezTo>
                  <a:pt x="187614" y="217577"/>
                  <a:pt x="187614" y="217577"/>
                  <a:pt x="187614" y="217577"/>
                </a:cubicBezTo>
                <a:cubicBezTo>
                  <a:pt x="228889" y="217577"/>
                  <a:pt x="228889" y="217577"/>
                  <a:pt x="228889" y="217577"/>
                </a:cubicBezTo>
                <a:cubicBezTo>
                  <a:pt x="228889" y="90032"/>
                  <a:pt x="228889" y="90032"/>
                  <a:pt x="228889" y="90032"/>
                </a:cubicBezTo>
                <a:cubicBezTo>
                  <a:pt x="187614" y="90032"/>
                  <a:pt x="187614" y="90032"/>
                  <a:pt x="187614" y="90032"/>
                </a:cubicBezTo>
                <a:close/>
                <a:moveTo>
                  <a:pt x="228889" y="63773"/>
                </a:moveTo>
                <a:cubicBezTo>
                  <a:pt x="228889" y="63773"/>
                  <a:pt x="228889" y="63773"/>
                  <a:pt x="228889" y="63773"/>
                </a:cubicBezTo>
                <a:cubicBezTo>
                  <a:pt x="142586" y="22508"/>
                  <a:pt x="142586" y="22508"/>
                  <a:pt x="142586" y="22508"/>
                </a:cubicBezTo>
                <a:cubicBezTo>
                  <a:pt x="60036" y="63773"/>
                  <a:pt x="60036" y="63773"/>
                  <a:pt x="60036" y="63773"/>
                </a:cubicBezTo>
                <a:cubicBezTo>
                  <a:pt x="228889" y="63773"/>
                  <a:pt x="228889" y="63773"/>
                  <a:pt x="228889" y="63773"/>
                </a:cubicBezTo>
                <a:close/>
                <a:moveTo>
                  <a:pt x="11257" y="258842"/>
                </a:moveTo>
                <a:cubicBezTo>
                  <a:pt x="11257" y="258842"/>
                  <a:pt x="11257" y="258842"/>
                  <a:pt x="11257" y="258842"/>
                </a:cubicBezTo>
                <a:cubicBezTo>
                  <a:pt x="3752" y="258842"/>
                  <a:pt x="0" y="255091"/>
                  <a:pt x="0" y="247588"/>
                </a:cubicBezTo>
                <a:cubicBezTo>
                  <a:pt x="0" y="240085"/>
                  <a:pt x="3752" y="236334"/>
                  <a:pt x="11257" y="236334"/>
                </a:cubicBezTo>
                <a:cubicBezTo>
                  <a:pt x="277668" y="236334"/>
                  <a:pt x="277668" y="236334"/>
                  <a:pt x="277668" y="236334"/>
                </a:cubicBezTo>
                <a:cubicBezTo>
                  <a:pt x="285173" y="236334"/>
                  <a:pt x="288925" y="240085"/>
                  <a:pt x="288925" y="247588"/>
                </a:cubicBezTo>
                <a:cubicBezTo>
                  <a:pt x="288925" y="255091"/>
                  <a:pt x="285173" y="258842"/>
                  <a:pt x="277668" y="258842"/>
                </a:cubicBezTo>
                <a:cubicBezTo>
                  <a:pt x="11257" y="258842"/>
                  <a:pt x="11257" y="258842"/>
                  <a:pt x="11257" y="258842"/>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9" name="PA_任意多边形 28"/>
          <p:cNvSpPr>
            <a:spLocks noEditPoints="1"/>
          </p:cNvSpPr>
          <p:nvPr/>
        </p:nvSpPr>
        <p:spPr>
          <a:xfrm>
            <a:off x="5411788" y="2874709"/>
            <a:ext cx="228600" cy="295366"/>
          </a:xfrm>
          <a:custGeom>
            <a:rect l="0" t="0" r="r" b="b"/>
            <a:pathLst>
              <a:path w="228600" h="295366">
                <a:moveTo>
                  <a:pt x="153649" y="108425"/>
                </a:moveTo>
                <a:cubicBezTo>
                  <a:pt x="142407" y="115903"/>
                  <a:pt x="127416" y="123381"/>
                  <a:pt x="116174" y="123381"/>
                </a:cubicBezTo>
                <a:cubicBezTo>
                  <a:pt x="108679" y="123381"/>
                  <a:pt x="101184" y="119642"/>
                  <a:pt x="93689" y="119642"/>
                </a:cubicBezTo>
                <a:cubicBezTo>
                  <a:pt x="89941" y="115903"/>
                  <a:pt x="82446" y="112164"/>
                  <a:pt x="78698" y="108425"/>
                </a:cubicBezTo>
                <a:cubicBezTo>
                  <a:pt x="74951" y="104687"/>
                  <a:pt x="71203" y="104687"/>
                  <a:pt x="67456" y="108425"/>
                </a:cubicBezTo>
                <a:cubicBezTo>
                  <a:pt x="63708" y="108425"/>
                  <a:pt x="63708" y="115903"/>
                  <a:pt x="67456" y="115903"/>
                </a:cubicBezTo>
                <a:cubicBezTo>
                  <a:pt x="74951" y="123381"/>
                  <a:pt x="82446" y="127120"/>
                  <a:pt x="89941" y="130858"/>
                </a:cubicBezTo>
                <a:cubicBezTo>
                  <a:pt x="97436" y="134597"/>
                  <a:pt x="104931" y="138336"/>
                  <a:pt x="116174" y="138336"/>
                </a:cubicBezTo>
                <a:cubicBezTo>
                  <a:pt x="134911" y="138336"/>
                  <a:pt x="149902" y="130858"/>
                  <a:pt x="161144" y="115903"/>
                </a:cubicBezTo>
                <a:cubicBezTo>
                  <a:pt x="164892" y="115903"/>
                  <a:pt x="164892" y="108425"/>
                  <a:pt x="161144" y="108425"/>
                </a:cubicBezTo>
                <a:cubicBezTo>
                  <a:pt x="157397" y="104687"/>
                  <a:pt x="153649" y="104687"/>
                  <a:pt x="153649" y="108425"/>
                </a:cubicBezTo>
                <a:close/>
                <a:moveTo>
                  <a:pt x="168639" y="257978"/>
                </a:moveTo>
                <a:cubicBezTo>
                  <a:pt x="168639" y="257978"/>
                  <a:pt x="168639" y="257978"/>
                  <a:pt x="168639" y="257978"/>
                </a:cubicBezTo>
                <a:cubicBezTo>
                  <a:pt x="59961" y="257978"/>
                  <a:pt x="59961" y="257978"/>
                  <a:pt x="59961" y="257978"/>
                </a:cubicBezTo>
                <a:cubicBezTo>
                  <a:pt x="56213" y="257978"/>
                  <a:pt x="52466" y="261717"/>
                  <a:pt x="52466" y="265456"/>
                </a:cubicBezTo>
                <a:cubicBezTo>
                  <a:pt x="52466" y="269194"/>
                  <a:pt x="56213" y="272933"/>
                  <a:pt x="59961" y="272933"/>
                </a:cubicBezTo>
                <a:cubicBezTo>
                  <a:pt x="168639" y="272933"/>
                  <a:pt x="168639" y="272933"/>
                  <a:pt x="168639" y="272933"/>
                </a:cubicBezTo>
                <a:cubicBezTo>
                  <a:pt x="172387" y="272933"/>
                  <a:pt x="176134" y="269194"/>
                  <a:pt x="176134" y="265456"/>
                </a:cubicBezTo>
                <a:cubicBezTo>
                  <a:pt x="176134" y="261717"/>
                  <a:pt x="172387" y="257978"/>
                  <a:pt x="168639" y="257978"/>
                </a:cubicBezTo>
                <a:close/>
                <a:moveTo>
                  <a:pt x="228600" y="112164"/>
                </a:moveTo>
                <a:cubicBezTo>
                  <a:pt x="228600" y="112164"/>
                  <a:pt x="228600" y="112164"/>
                  <a:pt x="228600" y="112164"/>
                </a:cubicBezTo>
                <a:cubicBezTo>
                  <a:pt x="228600" y="82254"/>
                  <a:pt x="217357" y="52343"/>
                  <a:pt x="194872" y="33649"/>
                </a:cubicBezTo>
                <a:cubicBezTo>
                  <a:pt x="176134" y="11216"/>
                  <a:pt x="146154" y="0"/>
                  <a:pt x="116174" y="0"/>
                </a:cubicBezTo>
                <a:cubicBezTo>
                  <a:pt x="82446" y="0"/>
                  <a:pt x="52466" y="11216"/>
                  <a:pt x="33728" y="33649"/>
                </a:cubicBezTo>
                <a:cubicBezTo>
                  <a:pt x="11243" y="52343"/>
                  <a:pt x="0" y="82254"/>
                  <a:pt x="0" y="112164"/>
                </a:cubicBezTo>
                <a:cubicBezTo>
                  <a:pt x="0" y="134597"/>
                  <a:pt x="3748" y="153291"/>
                  <a:pt x="14990" y="171985"/>
                </a:cubicBezTo>
                <a:cubicBezTo>
                  <a:pt x="14990" y="171985"/>
                  <a:pt x="14990" y="171985"/>
                  <a:pt x="14990" y="171985"/>
                </a:cubicBezTo>
                <a:cubicBezTo>
                  <a:pt x="22485" y="186941"/>
                  <a:pt x="33728" y="198157"/>
                  <a:pt x="48718" y="209373"/>
                </a:cubicBezTo>
                <a:cubicBezTo>
                  <a:pt x="48718" y="239284"/>
                  <a:pt x="48718" y="239284"/>
                  <a:pt x="48718" y="239284"/>
                </a:cubicBezTo>
                <a:cubicBezTo>
                  <a:pt x="48718" y="246761"/>
                  <a:pt x="56213" y="250500"/>
                  <a:pt x="59961" y="250500"/>
                </a:cubicBezTo>
                <a:cubicBezTo>
                  <a:pt x="168639" y="250500"/>
                  <a:pt x="168639" y="250500"/>
                  <a:pt x="168639" y="250500"/>
                </a:cubicBezTo>
                <a:cubicBezTo>
                  <a:pt x="176134" y="250500"/>
                  <a:pt x="179882" y="246761"/>
                  <a:pt x="179882" y="239284"/>
                </a:cubicBezTo>
                <a:cubicBezTo>
                  <a:pt x="179882" y="209373"/>
                  <a:pt x="179882" y="209373"/>
                  <a:pt x="179882" y="209373"/>
                </a:cubicBezTo>
                <a:cubicBezTo>
                  <a:pt x="194872" y="198157"/>
                  <a:pt x="206115" y="186941"/>
                  <a:pt x="213610" y="171985"/>
                </a:cubicBezTo>
                <a:cubicBezTo>
                  <a:pt x="213610" y="171985"/>
                  <a:pt x="213610" y="171985"/>
                  <a:pt x="213610" y="171985"/>
                </a:cubicBezTo>
                <a:cubicBezTo>
                  <a:pt x="224852" y="153291"/>
                  <a:pt x="228600" y="134597"/>
                  <a:pt x="228600" y="112164"/>
                </a:cubicBezTo>
                <a:close/>
                <a:moveTo>
                  <a:pt x="194872" y="157030"/>
                </a:moveTo>
                <a:cubicBezTo>
                  <a:pt x="194872" y="157030"/>
                  <a:pt x="194872" y="157030"/>
                  <a:pt x="194872" y="157030"/>
                </a:cubicBezTo>
                <a:cubicBezTo>
                  <a:pt x="194872" y="157030"/>
                  <a:pt x="194872" y="157030"/>
                  <a:pt x="194872" y="157030"/>
                </a:cubicBezTo>
                <a:cubicBezTo>
                  <a:pt x="194872" y="157030"/>
                  <a:pt x="194872" y="157030"/>
                  <a:pt x="194872" y="157030"/>
                </a:cubicBezTo>
                <a:cubicBezTo>
                  <a:pt x="187377" y="171985"/>
                  <a:pt x="176134" y="183202"/>
                  <a:pt x="161144" y="190679"/>
                </a:cubicBezTo>
                <a:cubicBezTo>
                  <a:pt x="157397" y="194418"/>
                  <a:pt x="157397" y="198157"/>
                  <a:pt x="157397" y="201896"/>
                </a:cubicBezTo>
                <a:cubicBezTo>
                  <a:pt x="157397" y="201896"/>
                  <a:pt x="157397" y="201896"/>
                  <a:pt x="157397" y="201896"/>
                </a:cubicBezTo>
                <a:cubicBezTo>
                  <a:pt x="157397" y="228067"/>
                  <a:pt x="157397" y="228067"/>
                  <a:pt x="157397" y="228067"/>
                </a:cubicBezTo>
                <a:cubicBezTo>
                  <a:pt x="71203" y="228067"/>
                  <a:pt x="71203" y="228067"/>
                  <a:pt x="71203" y="228067"/>
                </a:cubicBezTo>
                <a:cubicBezTo>
                  <a:pt x="71203" y="201896"/>
                  <a:pt x="71203" y="201896"/>
                  <a:pt x="71203" y="201896"/>
                </a:cubicBezTo>
                <a:cubicBezTo>
                  <a:pt x="71203" y="198157"/>
                  <a:pt x="71203" y="194418"/>
                  <a:pt x="67456" y="190679"/>
                </a:cubicBezTo>
                <a:cubicBezTo>
                  <a:pt x="52466" y="183202"/>
                  <a:pt x="41223" y="171985"/>
                  <a:pt x="33728" y="157030"/>
                </a:cubicBezTo>
                <a:cubicBezTo>
                  <a:pt x="33728" y="157030"/>
                  <a:pt x="33728" y="157030"/>
                  <a:pt x="33728" y="157030"/>
                </a:cubicBezTo>
                <a:cubicBezTo>
                  <a:pt x="26233" y="145814"/>
                  <a:pt x="22485" y="130858"/>
                  <a:pt x="22485" y="112164"/>
                </a:cubicBezTo>
                <a:cubicBezTo>
                  <a:pt x="22485" y="89731"/>
                  <a:pt x="33728" y="63560"/>
                  <a:pt x="48718" y="48605"/>
                </a:cubicBezTo>
                <a:cubicBezTo>
                  <a:pt x="67456" y="33649"/>
                  <a:pt x="89941" y="22433"/>
                  <a:pt x="116174" y="22433"/>
                </a:cubicBezTo>
                <a:cubicBezTo>
                  <a:pt x="138659" y="22433"/>
                  <a:pt x="161144" y="33649"/>
                  <a:pt x="179882" y="48605"/>
                </a:cubicBezTo>
                <a:cubicBezTo>
                  <a:pt x="194872" y="63560"/>
                  <a:pt x="206115" y="89731"/>
                  <a:pt x="206115" y="112164"/>
                </a:cubicBezTo>
                <a:cubicBezTo>
                  <a:pt x="206115" y="130858"/>
                  <a:pt x="202367" y="145814"/>
                  <a:pt x="194872" y="157030"/>
                </a:cubicBezTo>
                <a:close/>
                <a:moveTo>
                  <a:pt x="146154" y="284150"/>
                </a:moveTo>
                <a:cubicBezTo>
                  <a:pt x="146154" y="284150"/>
                  <a:pt x="146154" y="284150"/>
                  <a:pt x="146154" y="284150"/>
                </a:cubicBezTo>
                <a:cubicBezTo>
                  <a:pt x="82446" y="284150"/>
                  <a:pt x="82446" y="284150"/>
                  <a:pt x="82446" y="284150"/>
                </a:cubicBezTo>
                <a:cubicBezTo>
                  <a:pt x="78698" y="284150"/>
                  <a:pt x="74951" y="287888"/>
                  <a:pt x="74951" y="291627"/>
                </a:cubicBezTo>
                <a:cubicBezTo>
                  <a:pt x="74951" y="295366"/>
                  <a:pt x="78698" y="295366"/>
                  <a:pt x="82446" y="295366"/>
                </a:cubicBezTo>
                <a:cubicBezTo>
                  <a:pt x="146154" y="295366"/>
                  <a:pt x="146154" y="295366"/>
                  <a:pt x="146154" y="295366"/>
                </a:cubicBezTo>
                <a:cubicBezTo>
                  <a:pt x="149902" y="295366"/>
                  <a:pt x="153649" y="295366"/>
                  <a:pt x="153649" y="291627"/>
                </a:cubicBezTo>
                <a:cubicBezTo>
                  <a:pt x="153649" y="287888"/>
                  <a:pt x="149902" y="284150"/>
                  <a:pt x="146154" y="284150"/>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0" name="PA_任意多边形 29"/>
          <p:cNvSpPr>
            <a:spLocks noEditPoints="1"/>
          </p:cNvSpPr>
          <p:nvPr/>
        </p:nvSpPr>
        <p:spPr>
          <a:xfrm>
            <a:off x="3933825" y="2026722"/>
            <a:ext cx="304800" cy="303307"/>
          </a:xfrm>
          <a:custGeom>
            <a:rect l="0" t="0" r="r" b="b"/>
            <a:pathLst>
              <a:path w="304800" h="303307">
                <a:moveTo>
                  <a:pt x="154281" y="97358"/>
                </a:moveTo>
                <a:cubicBezTo>
                  <a:pt x="154281" y="101102"/>
                  <a:pt x="150519" y="108591"/>
                  <a:pt x="142993" y="108591"/>
                </a:cubicBezTo>
                <a:cubicBezTo>
                  <a:pt x="139230" y="108591"/>
                  <a:pt x="131704" y="101102"/>
                  <a:pt x="131704" y="97358"/>
                </a:cubicBezTo>
                <a:cubicBezTo>
                  <a:pt x="131704" y="89869"/>
                  <a:pt x="135467" y="82380"/>
                  <a:pt x="135467" y="74891"/>
                </a:cubicBezTo>
                <a:cubicBezTo>
                  <a:pt x="139230" y="67402"/>
                  <a:pt x="142993" y="63657"/>
                  <a:pt x="146756" y="56168"/>
                </a:cubicBezTo>
                <a:cubicBezTo>
                  <a:pt x="146756" y="56168"/>
                  <a:pt x="146756" y="56168"/>
                  <a:pt x="146756" y="56168"/>
                </a:cubicBezTo>
                <a:cubicBezTo>
                  <a:pt x="146756" y="56168"/>
                  <a:pt x="146756" y="56168"/>
                  <a:pt x="146756" y="56168"/>
                </a:cubicBezTo>
                <a:cubicBezTo>
                  <a:pt x="169333" y="37445"/>
                  <a:pt x="169333" y="37445"/>
                  <a:pt x="169333" y="37445"/>
                </a:cubicBezTo>
                <a:cubicBezTo>
                  <a:pt x="169333" y="37445"/>
                  <a:pt x="169333" y="37445"/>
                  <a:pt x="169333" y="37445"/>
                </a:cubicBezTo>
                <a:cubicBezTo>
                  <a:pt x="191911" y="14978"/>
                  <a:pt x="191911" y="14978"/>
                  <a:pt x="191911" y="14978"/>
                </a:cubicBezTo>
                <a:cubicBezTo>
                  <a:pt x="191911" y="14978"/>
                  <a:pt x="191911" y="14978"/>
                  <a:pt x="191911" y="14978"/>
                </a:cubicBezTo>
                <a:cubicBezTo>
                  <a:pt x="195674" y="11234"/>
                  <a:pt x="203200" y="7489"/>
                  <a:pt x="210726" y="3745"/>
                </a:cubicBezTo>
                <a:cubicBezTo>
                  <a:pt x="214489" y="0"/>
                  <a:pt x="222015" y="0"/>
                  <a:pt x="229541" y="0"/>
                </a:cubicBezTo>
                <a:cubicBezTo>
                  <a:pt x="237067" y="0"/>
                  <a:pt x="244593" y="0"/>
                  <a:pt x="252119" y="3745"/>
                </a:cubicBezTo>
                <a:cubicBezTo>
                  <a:pt x="255881" y="7489"/>
                  <a:pt x="263407" y="11234"/>
                  <a:pt x="267170" y="14978"/>
                </a:cubicBezTo>
                <a:cubicBezTo>
                  <a:pt x="267170" y="14978"/>
                  <a:pt x="267170" y="14978"/>
                  <a:pt x="267170" y="14978"/>
                </a:cubicBezTo>
                <a:cubicBezTo>
                  <a:pt x="278459" y="26212"/>
                  <a:pt x="278459" y="26212"/>
                  <a:pt x="278459" y="26212"/>
                </a:cubicBezTo>
                <a:cubicBezTo>
                  <a:pt x="278459" y="26212"/>
                  <a:pt x="278459" y="26212"/>
                  <a:pt x="278459" y="26212"/>
                </a:cubicBezTo>
                <a:cubicBezTo>
                  <a:pt x="289748" y="33701"/>
                  <a:pt x="289748" y="33701"/>
                  <a:pt x="289748" y="33701"/>
                </a:cubicBezTo>
                <a:cubicBezTo>
                  <a:pt x="289748" y="37445"/>
                  <a:pt x="289748" y="37445"/>
                  <a:pt x="289748" y="37445"/>
                </a:cubicBezTo>
                <a:cubicBezTo>
                  <a:pt x="293511" y="41190"/>
                  <a:pt x="297274" y="44934"/>
                  <a:pt x="301037" y="52423"/>
                </a:cubicBezTo>
                <a:cubicBezTo>
                  <a:pt x="301037" y="59912"/>
                  <a:pt x="304800" y="67402"/>
                  <a:pt x="304800" y="74891"/>
                </a:cubicBezTo>
                <a:cubicBezTo>
                  <a:pt x="304800" y="78635"/>
                  <a:pt x="301037" y="86124"/>
                  <a:pt x="301037" y="93613"/>
                </a:cubicBezTo>
                <a:cubicBezTo>
                  <a:pt x="297274" y="101102"/>
                  <a:pt x="293511" y="104847"/>
                  <a:pt x="289748" y="112336"/>
                </a:cubicBezTo>
                <a:cubicBezTo>
                  <a:pt x="267170" y="131059"/>
                  <a:pt x="267170" y="131059"/>
                  <a:pt x="267170" y="131059"/>
                </a:cubicBezTo>
                <a:cubicBezTo>
                  <a:pt x="244593" y="153526"/>
                  <a:pt x="244593" y="153526"/>
                  <a:pt x="244593" y="153526"/>
                </a:cubicBezTo>
                <a:cubicBezTo>
                  <a:pt x="244593" y="153526"/>
                  <a:pt x="244593" y="153526"/>
                  <a:pt x="244593" y="153526"/>
                </a:cubicBezTo>
                <a:cubicBezTo>
                  <a:pt x="240830" y="161015"/>
                  <a:pt x="233304" y="164759"/>
                  <a:pt x="225778" y="164759"/>
                </a:cubicBezTo>
                <a:cubicBezTo>
                  <a:pt x="222015" y="168504"/>
                  <a:pt x="214489" y="168504"/>
                  <a:pt x="206963" y="168504"/>
                </a:cubicBezTo>
                <a:cubicBezTo>
                  <a:pt x="199437" y="168504"/>
                  <a:pt x="195674" y="164759"/>
                  <a:pt x="195674" y="157270"/>
                </a:cubicBezTo>
                <a:cubicBezTo>
                  <a:pt x="195674" y="149781"/>
                  <a:pt x="199437" y="146037"/>
                  <a:pt x="206963" y="146037"/>
                </a:cubicBezTo>
                <a:cubicBezTo>
                  <a:pt x="210726" y="146037"/>
                  <a:pt x="214489" y="146037"/>
                  <a:pt x="218252" y="142292"/>
                </a:cubicBezTo>
                <a:cubicBezTo>
                  <a:pt x="222015" y="142292"/>
                  <a:pt x="225778" y="142292"/>
                  <a:pt x="229541" y="138548"/>
                </a:cubicBezTo>
                <a:cubicBezTo>
                  <a:pt x="229541" y="138548"/>
                  <a:pt x="229541" y="138548"/>
                  <a:pt x="229541" y="138548"/>
                </a:cubicBezTo>
                <a:cubicBezTo>
                  <a:pt x="248356" y="116080"/>
                  <a:pt x="248356" y="116080"/>
                  <a:pt x="248356" y="116080"/>
                </a:cubicBezTo>
                <a:cubicBezTo>
                  <a:pt x="248356" y="116080"/>
                  <a:pt x="248356" y="116080"/>
                  <a:pt x="248356" y="116080"/>
                </a:cubicBezTo>
                <a:cubicBezTo>
                  <a:pt x="270933" y="93613"/>
                  <a:pt x="270933" y="93613"/>
                  <a:pt x="270933" y="93613"/>
                </a:cubicBezTo>
                <a:cubicBezTo>
                  <a:pt x="274696" y="93613"/>
                  <a:pt x="278459" y="89869"/>
                  <a:pt x="278459" y="86124"/>
                </a:cubicBezTo>
                <a:cubicBezTo>
                  <a:pt x="278459" y="82380"/>
                  <a:pt x="278459" y="78635"/>
                  <a:pt x="278459" y="74891"/>
                </a:cubicBezTo>
                <a:cubicBezTo>
                  <a:pt x="278459" y="67402"/>
                  <a:pt x="278459" y="63657"/>
                  <a:pt x="278459" y="59912"/>
                </a:cubicBezTo>
                <a:cubicBezTo>
                  <a:pt x="278459" y="56168"/>
                  <a:pt x="274696" y="56168"/>
                  <a:pt x="270933" y="52423"/>
                </a:cubicBezTo>
                <a:cubicBezTo>
                  <a:pt x="270933" y="52423"/>
                  <a:pt x="270933" y="52423"/>
                  <a:pt x="270933" y="52423"/>
                </a:cubicBezTo>
                <a:cubicBezTo>
                  <a:pt x="259644" y="41190"/>
                  <a:pt x="259644" y="41190"/>
                  <a:pt x="259644" y="41190"/>
                </a:cubicBezTo>
                <a:cubicBezTo>
                  <a:pt x="259644" y="41190"/>
                  <a:pt x="259644" y="41190"/>
                  <a:pt x="259644" y="41190"/>
                </a:cubicBezTo>
                <a:cubicBezTo>
                  <a:pt x="252119" y="33701"/>
                  <a:pt x="252119" y="33701"/>
                  <a:pt x="252119" y="33701"/>
                </a:cubicBezTo>
                <a:cubicBezTo>
                  <a:pt x="252119" y="29956"/>
                  <a:pt x="252119" y="29956"/>
                  <a:pt x="252119" y="29956"/>
                </a:cubicBezTo>
                <a:cubicBezTo>
                  <a:pt x="248356" y="29956"/>
                  <a:pt x="244593" y="26212"/>
                  <a:pt x="240830" y="26212"/>
                </a:cubicBezTo>
                <a:cubicBezTo>
                  <a:pt x="237067" y="22467"/>
                  <a:pt x="233304" y="22467"/>
                  <a:pt x="229541" y="22467"/>
                </a:cubicBezTo>
                <a:cubicBezTo>
                  <a:pt x="225778" y="22467"/>
                  <a:pt x="222015" y="22467"/>
                  <a:pt x="218252" y="26212"/>
                </a:cubicBezTo>
                <a:cubicBezTo>
                  <a:pt x="214489" y="26212"/>
                  <a:pt x="210726" y="29956"/>
                  <a:pt x="206963" y="29956"/>
                </a:cubicBezTo>
                <a:cubicBezTo>
                  <a:pt x="206963" y="29956"/>
                  <a:pt x="206963" y="29956"/>
                  <a:pt x="206963" y="29956"/>
                </a:cubicBezTo>
                <a:cubicBezTo>
                  <a:pt x="206963" y="29956"/>
                  <a:pt x="206963" y="29956"/>
                  <a:pt x="206963" y="29956"/>
                </a:cubicBezTo>
                <a:cubicBezTo>
                  <a:pt x="188148" y="52423"/>
                  <a:pt x="188148" y="52423"/>
                  <a:pt x="188148" y="52423"/>
                </a:cubicBezTo>
                <a:cubicBezTo>
                  <a:pt x="188148" y="52423"/>
                  <a:pt x="188148" y="52423"/>
                  <a:pt x="188148" y="52423"/>
                </a:cubicBezTo>
                <a:cubicBezTo>
                  <a:pt x="165570" y="74891"/>
                  <a:pt x="165570" y="74891"/>
                  <a:pt x="165570" y="74891"/>
                </a:cubicBezTo>
                <a:cubicBezTo>
                  <a:pt x="165570" y="74891"/>
                  <a:pt x="165570" y="74891"/>
                  <a:pt x="165570" y="74891"/>
                </a:cubicBezTo>
                <a:cubicBezTo>
                  <a:pt x="161807" y="78635"/>
                  <a:pt x="158044" y="82380"/>
                  <a:pt x="158044" y="82380"/>
                </a:cubicBezTo>
                <a:cubicBezTo>
                  <a:pt x="158044" y="86124"/>
                  <a:pt x="154281" y="93613"/>
                  <a:pt x="154281" y="97358"/>
                </a:cubicBezTo>
                <a:close/>
                <a:moveTo>
                  <a:pt x="225778" y="198460"/>
                </a:moveTo>
                <a:cubicBezTo>
                  <a:pt x="225778" y="198460"/>
                  <a:pt x="225778" y="198460"/>
                  <a:pt x="225778" y="198460"/>
                </a:cubicBezTo>
                <a:cubicBezTo>
                  <a:pt x="222015" y="198460"/>
                  <a:pt x="218252" y="194716"/>
                  <a:pt x="218252" y="190971"/>
                </a:cubicBezTo>
                <a:cubicBezTo>
                  <a:pt x="218252" y="187227"/>
                  <a:pt x="222015" y="183482"/>
                  <a:pt x="225778" y="183482"/>
                </a:cubicBezTo>
                <a:cubicBezTo>
                  <a:pt x="263407" y="183482"/>
                  <a:pt x="263407" y="183482"/>
                  <a:pt x="263407" y="183482"/>
                </a:cubicBezTo>
                <a:cubicBezTo>
                  <a:pt x="267170" y="183482"/>
                  <a:pt x="270933" y="187227"/>
                  <a:pt x="270933" y="190971"/>
                </a:cubicBezTo>
                <a:cubicBezTo>
                  <a:pt x="270933" y="194716"/>
                  <a:pt x="267170" y="198460"/>
                  <a:pt x="263407" y="198460"/>
                </a:cubicBezTo>
                <a:cubicBezTo>
                  <a:pt x="225778" y="198460"/>
                  <a:pt x="225778" y="198460"/>
                  <a:pt x="225778" y="198460"/>
                </a:cubicBezTo>
                <a:close/>
                <a:moveTo>
                  <a:pt x="90311" y="82380"/>
                </a:moveTo>
                <a:cubicBezTo>
                  <a:pt x="90311" y="82380"/>
                  <a:pt x="90311" y="82380"/>
                  <a:pt x="90311" y="82380"/>
                </a:cubicBezTo>
                <a:cubicBezTo>
                  <a:pt x="94074" y="86124"/>
                  <a:pt x="94074" y="89869"/>
                  <a:pt x="90311" y="89869"/>
                </a:cubicBezTo>
                <a:cubicBezTo>
                  <a:pt x="90311" y="93613"/>
                  <a:pt x="82785" y="93613"/>
                  <a:pt x="82785" y="89869"/>
                </a:cubicBezTo>
                <a:cubicBezTo>
                  <a:pt x="56444" y="63657"/>
                  <a:pt x="56444" y="63657"/>
                  <a:pt x="56444" y="63657"/>
                </a:cubicBezTo>
                <a:cubicBezTo>
                  <a:pt x="52681" y="63657"/>
                  <a:pt x="52681" y="56168"/>
                  <a:pt x="56444" y="56168"/>
                </a:cubicBezTo>
                <a:cubicBezTo>
                  <a:pt x="56444" y="52423"/>
                  <a:pt x="60207" y="52423"/>
                  <a:pt x="63970" y="56168"/>
                </a:cubicBezTo>
                <a:cubicBezTo>
                  <a:pt x="90311" y="82380"/>
                  <a:pt x="90311" y="82380"/>
                  <a:pt x="90311" y="82380"/>
                </a:cubicBezTo>
                <a:close/>
                <a:moveTo>
                  <a:pt x="210726" y="220927"/>
                </a:moveTo>
                <a:cubicBezTo>
                  <a:pt x="210726" y="220927"/>
                  <a:pt x="210726" y="220927"/>
                  <a:pt x="210726" y="220927"/>
                </a:cubicBezTo>
                <a:cubicBezTo>
                  <a:pt x="206963" y="217183"/>
                  <a:pt x="206963" y="213438"/>
                  <a:pt x="210726" y="209694"/>
                </a:cubicBezTo>
                <a:cubicBezTo>
                  <a:pt x="214489" y="205949"/>
                  <a:pt x="218252" y="205949"/>
                  <a:pt x="222015" y="209694"/>
                </a:cubicBezTo>
                <a:cubicBezTo>
                  <a:pt x="248356" y="235905"/>
                  <a:pt x="248356" y="235905"/>
                  <a:pt x="248356" y="235905"/>
                </a:cubicBezTo>
                <a:cubicBezTo>
                  <a:pt x="252119" y="239650"/>
                  <a:pt x="252119" y="243395"/>
                  <a:pt x="248356" y="247139"/>
                </a:cubicBezTo>
                <a:cubicBezTo>
                  <a:pt x="244593" y="250884"/>
                  <a:pt x="240830" y="250884"/>
                  <a:pt x="237067" y="247139"/>
                </a:cubicBezTo>
                <a:cubicBezTo>
                  <a:pt x="210726" y="220927"/>
                  <a:pt x="210726" y="220927"/>
                  <a:pt x="210726" y="220927"/>
                </a:cubicBezTo>
                <a:close/>
                <a:moveTo>
                  <a:pt x="116652" y="74891"/>
                </a:moveTo>
                <a:cubicBezTo>
                  <a:pt x="116652" y="74891"/>
                  <a:pt x="116652" y="74891"/>
                  <a:pt x="116652" y="74891"/>
                </a:cubicBezTo>
                <a:cubicBezTo>
                  <a:pt x="116652" y="78635"/>
                  <a:pt x="116652" y="82380"/>
                  <a:pt x="112889" y="82380"/>
                </a:cubicBezTo>
                <a:cubicBezTo>
                  <a:pt x="109126" y="82380"/>
                  <a:pt x="105363" y="78635"/>
                  <a:pt x="105363" y="74891"/>
                </a:cubicBezTo>
                <a:cubicBezTo>
                  <a:pt x="105363" y="37445"/>
                  <a:pt x="105363" y="37445"/>
                  <a:pt x="105363" y="37445"/>
                </a:cubicBezTo>
                <a:cubicBezTo>
                  <a:pt x="105363" y="33701"/>
                  <a:pt x="109126" y="33701"/>
                  <a:pt x="112889" y="33701"/>
                </a:cubicBezTo>
                <a:cubicBezTo>
                  <a:pt x="116652" y="33701"/>
                  <a:pt x="116652" y="33701"/>
                  <a:pt x="116652" y="37445"/>
                </a:cubicBezTo>
                <a:cubicBezTo>
                  <a:pt x="116652" y="74891"/>
                  <a:pt x="116652" y="74891"/>
                  <a:pt x="116652" y="74891"/>
                </a:cubicBezTo>
                <a:close/>
                <a:moveTo>
                  <a:pt x="184385" y="224672"/>
                </a:moveTo>
                <a:cubicBezTo>
                  <a:pt x="184385" y="224672"/>
                  <a:pt x="184385" y="224672"/>
                  <a:pt x="184385" y="224672"/>
                </a:cubicBezTo>
                <a:cubicBezTo>
                  <a:pt x="184385" y="220927"/>
                  <a:pt x="188148" y="217183"/>
                  <a:pt x="191911" y="217183"/>
                </a:cubicBezTo>
                <a:cubicBezTo>
                  <a:pt x="195674" y="217183"/>
                  <a:pt x="199437" y="220927"/>
                  <a:pt x="199437" y="224672"/>
                </a:cubicBezTo>
                <a:cubicBezTo>
                  <a:pt x="199437" y="262117"/>
                  <a:pt x="199437" y="262117"/>
                  <a:pt x="199437" y="262117"/>
                </a:cubicBezTo>
                <a:cubicBezTo>
                  <a:pt x="199437" y="265862"/>
                  <a:pt x="195674" y="269606"/>
                  <a:pt x="191911" y="269606"/>
                </a:cubicBezTo>
                <a:cubicBezTo>
                  <a:pt x="188148" y="269606"/>
                  <a:pt x="184385" y="265862"/>
                  <a:pt x="184385" y="262117"/>
                </a:cubicBezTo>
                <a:cubicBezTo>
                  <a:pt x="184385" y="224672"/>
                  <a:pt x="184385" y="224672"/>
                  <a:pt x="184385" y="224672"/>
                </a:cubicBezTo>
                <a:close/>
                <a:moveTo>
                  <a:pt x="75259" y="104847"/>
                </a:moveTo>
                <a:cubicBezTo>
                  <a:pt x="75259" y="104847"/>
                  <a:pt x="75259" y="104847"/>
                  <a:pt x="75259" y="104847"/>
                </a:cubicBezTo>
                <a:cubicBezTo>
                  <a:pt x="79022" y="104847"/>
                  <a:pt x="82785" y="108591"/>
                  <a:pt x="82785" y="112336"/>
                </a:cubicBezTo>
                <a:cubicBezTo>
                  <a:pt x="82785" y="116080"/>
                  <a:pt x="79022" y="119825"/>
                  <a:pt x="75259" y="119825"/>
                </a:cubicBezTo>
                <a:cubicBezTo>
                  <a:pt x="37630" y="119825"/>
                  <a:pt x="37630" y="119825"/>
                  <a:pt x="37630" y="119825"/>
                </a:cubicBezTo>
                <a:cubicBezTo>
                  <a:pt x="33867" y="119825"/>
                  <a:pt x="30104" y="116080"/>
                  <a:pt x="30104" y="112336"/>
                </a:cubicBezTo>
                <a:cubicBezTo>
                  <a:pt x="30104" y="108591"/>
                  <a:pt x="33867" y="104847"/>
                  <a:pt x="37630" y="104847"/>
                </a:cubicBezTo>
                <a:cubicBezTo>
                  <a:pt x="75259" y="104847"/>
                  <a:pt x="75259" y="104847"/>
                  <a:pt x="75259" y="104847"/>
                </a:cubicBezTo>
                <a:close/>
                <a:moveTo>
                  <a:pt x="146756" y="205949"/>
                </a:moveTo>
                <a:cubicBezTo>
                  <a:pt x="146756" y="205949"/>
                  <a:pt x="146756" y="205949"/>
                  <a:pt x="146756" y="205949"/>
                </a:cubicBezTo>
                <a:cubicBezTo>
                  <a:pt x="146756" y="209694"/>
                  <a:pt x="146756" y="213438"/>
                  <a:pt x="142993" y="217183"/>
                </a:cubicBezTo>
                <a:cubicBezTo>
                  <a:pt x="142993" y="220927"/>
                  <a:pt x="139230" y="224672"/>
                  <a:pt x="139230" y="228416"/>
                </a:cubicBezTo>
                <a:cubicBezTo>
                  <a:pt x="116652" y="250884"/>
                  <a:pt x="116652" y="250884"/>
                  <a:pt x="116652" y="250884"/>
                </a:cubicBezTo>
                <a:cubicBezTo>
                  <a:pt x="116652" y="250884"/>
                  <a:pt x="116652" y="250884"/>
                  <a:pt x="116652" y="250884"/>
                </a:cubicBezTo>
                <a:cubicBezTo>
                  <a:pt x="94074" y="269606"/>
                  <a:pt x="94074" y="269606"/>
                  <a:pt x="94074" y="269606"/>
                </a:cubicBezTo>
                <a:cubicBezTo>
                  <a:pt x="94074" y="269606"/>
                  <a:pt x="94074" y="269606"/>
                  <a:pt x="94074" y="269606"/>
                </a:cubicBezTo>
                <a:cubicBezTo>
                  <a:pt x="90311" y="273351"/>
                  <a:pt x="86548" y="277095"/>
                  <a:pt x="86548" y="277095"/>
                </a:cubicBezTo>
                <a:cubicBezTo>
                  <a:pt x="79022" y="277095"/>
                  <a:pt x="75259" y="280840"/>
                  <a:pt x="71496" y="280840"/>
                </a:cubicBezTo>
                <a:cubicBezTo>
                  <a:pt x="67733" y="280840"/>
                  <a:pt x="63970" y="277095"/>
                  <a:pt x="60207" y="277095"/>
                </a:cubicBezTo>
                <a:cubicBezTo>
                  <a:pt x="56444" y="277095"/>
                  <a:pt x="52681" y="273351"/>
                  <a:pt x="52681" y="269606"/>
                </a:cubicBezTo>
                <a:cubicBezTo>
                  <a:pt x="52681" y="269606"/>
                  <a:pt x="52681" y="269606"/>
                  <a:pt x="52681" y="269606"/>
                </a:cubicBezTo>
                <a:cubicBezTo>
                  <a:pt x="52681" y="269606"/>
                  <a:pt x="52681" y="269606"/>
                  <a:pt x="52681" y="269606"/>
                </a:cubicBezTo>
                <a:cubicBezTo>
                  <a:pt x="41393" y="262117"/>
                  <a:pt x="41393" y="262117"/>
                  <a:pt x="41393" y="262117"/>
                </a:cubicBezTo>
                <a:cubicBezTo>
                  <a:pt x="30104" y="250884"/>
                  <a:pt x="30104" y="250884"/>
                  <a:pt x="30104" y="250884"/>
                </a:cubicBezTo>
                <a:cubicBezTo>
                  <a:pt x="30104" y="250884"/>
                  <a:pt x="30104" y="250884"/>
                  <a:pt x="30104" y="250884"/>
                </a:cubicBezTo>
                <a:cubicBezTo>
                  <a:pt x="26341" y="247139"/>
                  <a:pt x="26341" y="243395"/>
                  <a:pt x="22578" y="239650"/>
                </a:cubicBezTo>
                <a:cubicBezTo>
                  <a:pt x="22578" y="235905"/>
                  <a:pt x="22578" y="232161"/>
                  <a:pt x="22578" y="228416"/>
                </a:cubicBezTo>
                <a:cubicBezTo>
                  <a:pt x="22578" y="224672"/>
                  <a:pt x="22578" y="220927"/>
                  <a:pt x="22578" y="217183"/>
                </a:cubicBezTo>
                <a:cubicBezTo>
                  <a:pt x="26341" y="213438"/>
                  <a:pt x="26341" y="209694"/>
                  <a:pt x="30104" y="205949"/>
                </a:cubicBezTo>
                <a:cubicBezTo>
                  <a:pt x="52681" y="187227"/>
                  <a:pt x="52681" y="187227"/>
                  <a:pt x="52681" y="187227"/>
                </a:cubicBezTo>
                <a:cubicBezTo>
                  <a:pt x="75259" y="164759"/>
                  <a:pt x="75259" y="164759"/>
                  <a:pt x="75259" y="164759"/>
                </a:cubicBezTo>
                <a:cubicBezTo>
                  <a:pt x="75259" y="164759"/>
                  <a:pt x="75259" y="164759"/>
                  <a:pt x="75259" y="164759"/>
                </a:cubicBezTo>
                <a:cubicBezTo>
                  <a:pt x="79022" y="161015"/>
                  <a:pt x="79022" y="161015"/>
                  <a:pt x="82785" y="157270"/>
                </a:cubicBezTo>
                <a:cubicBezTo>
                  <a:pt x="86548" y="157270"/>
                  <a:pt x="90311" y="157270"/>
                  <a:pt x="94074" y="157270"/>
                </a:cubicBezTo>
                <a:cubicBezTo>
                  <a:pt x="101600" y="157270"/>
                  <a:pt x="109126" y="149781"/>
                  <a:pt x="109126" y="146037"/>
                </a:cubicBezTo>
                <a:cubicBezTo>
                  <a:pt x="109126" y="138548"/>
                  <a:pt x="101600" y="131059"/>
                  <a:pt x="94074" y="131059"/>
                </a:cubicBezTo>
                <a:cubicBezTo>
                  <a:pt x="90311" y="131059"/>
                  <a:pt x="82785" y="134803"/>
                  <a:pt x="75259" y="138548"/>
                </a:cubicBezTo>
                <a:cubicBezTo>
                  <a:pt x="67733" y="138548"/>
                  <a:pt x="63970" y="142292"/>
                  <a:pt x="56444" y="146037"/>
                </a:cubicBezTo>
                <a:cubicBezTo>
                  <a:pt x="56444" y="149781"/>
                  <a:pt x="56444" y="149781"/>
                  <a:pt x="56444" y="149781"/>
                </a:cubicBezTo>
                <a:cubicBezTo>
                  <a:pt x="37630" y="168504"/>
                  <a:pt x="37630" y="168504"/>
                  <a:pt x="37630" y="168504"/>
                </a:cubicBezTo>
                <a:cubicBezTo>
                  <a:pt x="15052" y="190971"/>
                  <a:pt x="15052" y="190971"/>
                  <a:pt x="15052" y="190971"/>
                </a:cubicBezTo>
                <a:cubicBezTo>
                  <a:pt x="7526" y="194716"/>
                  <a:pt x="3763" y="202205"/>
                  <a:pt x="3763" y="209694"/>
                </a:cubicBezTo>
                <a:cubicBezTo>
                  <a:pt x="0" y="213438"/>
                  <a:pt x="0" y="220927"/>
                  <a:pt x="0" y="228416"/>
                </a:cubicBezTo>
                <a:cubicBezTo>
                  <a:pt x="0" y="235905"/>
                  <a:pt x="0" y="243395"/>
                  <a:pt x="3763" y="250884"/>
                </a:cubicBezTo>
                <a:cubicBezTo>
                  <a:pt x="3763" y="254628"/>
                  <a:pt x="7526" y="262117"/>
                  <a:pt x="15052" y="265862"/>
                </a:cubicBezTo>
                <a:cubicBezTo>
                  <a:pt x="15052" y="265862"/>
                  <a:pt x="15052" y="265862"/>
                  <a:pt x="15052" y="265862"/>
                </a:cubicBezTo>
                <a:cubicBezTo>
                  <a:pt x="26341" y="277095"/>
                  <a:pt x="26341" y="277095"/>
                  <a:pt x="26341" y="277095"/>
                </a:cubicBezTo>
                <a:cubicBezTo>
                  <a:pt x="33867" y="288329"/>
                  <a:pt x="33867" y="288329"/>
                  <a:pt x="33867" y="288329"/>
                </a:cubicBezTo>
                <a:cubicBezTo>
                  <a:pt x="33867" y="288329"/>
                  <a:pt x="33867" y="288329"/>
                  <a:pt x="33867" y="288329"/>
                </a:cubicBezTo>
                <a:cubicBezTo>
                  <a:pt x="41393" y="292073"/>
                  <a:pt x="45156" y="295818"/>
                  <a:pt x="52681" y="299562"/>
                </a:cubicBezTo>
                <a:cubicBezTo>
                  <a:pt x="60207" y="303307"/>
                  <a:pt x="63970" y="303307"/>
                  <a:pt x="71496" y="303307"/>
                </a:cubicBezTo>
                <a:cubicBezTo>
                  <a:pt x="79022" y="303307"/>
                  <a:pt x="86548" y="303307"/>
                  <a:pt x="94074" y="299562"/>
                </a:cubicBezTo>
                <a:cubicBezTo>
                  <a:pt x="101600" y="295818"/>
                  <a:pt x="105363" y="292073"/>
                  <a:pt x="109126" y="288329"/>
                </a:cubicBezTo>
                <a:cubicBezTo>
                  <a:pt x="109126" y="288329"/>
                  <a:pt x="109126" y="288329"/>
                  <a:pt x="109126" y="288329"/>
                </a:cubicBezTo>
                <a:cubicBezTo>
                  <a:pt x="131704" y="265862"/>
                  <a:pt x="131704" y="265862"/>
                  <a:pt x="131704" y="265862"/>
                </a:cubicBezTo>
                <a:cubicBezTo>
                  <a:pt x="131704" y="265862"/>
                  <a:pt x="131704" y="265862"/>
                  <a:pt x="131704" y="265862"/>
                </a:cubicBezTo>
                <a:cubicBezTo>
                  <a:pt x="154281" y="243395"/>
                  <a:pt x="154281" y="243395"/>
                  <a:pt x="154281" y="243395"/>
                </a:cubicBezTo>
                <a:cubicBezTo>
                  <a:pt x="158044" y="239650"/>
                  <a:pt x="161807" y="232161"/>
                  <a:pt x="165570" y="228416"/>
                </a:cubicBezTo>
                <a:cubicBezTo>
                  <a:pt x="169333" y="220927"/>
                  <a:pt x="169333" y="213438"/>
                  <a:pt x="169333" y="205949"/>
                </a:cubicBezTo>
                <a:cubicBezTo>
                  <a:pt x="169333" y="198460"/>
                  <a:pt x="165570" y="194716"/>
                  <a:pt x="158044" y="194716"/>
                </a:cubicBezTo>
                <a:cubicBezTo>
                  <a:pt x="150519" y="194716"/>
                  <a:pt x="146756" y="198460"/>
                  <a:pt x="146756" y="205949"/>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1" name="PA_任意多边形 30"/>
          <p:cNvSpPr>
            <a:spLocks noEditPoints="1"/>
          </p:cNvSpPr>
          <p:nvPr/>
        </p:nvSpPr>
        <p:spPr>
          <a:xfrm>
            <a:off x="4908550" y="3714755"/>
            <a:ext cx="304800" cy="303306"/>
          </a:xfrm>
          <a:custGeom>
            <a:rect l="0" t="0" r="r" b="b"/>
            <a:pathLst>
              <a:path w="304800" h="303306">
                <a:moveTo>
                  <a:pt x="33867" y="269605"/>
                </a:moveTo>
                <a:cubicBezTo>
                  <a:pt x="11289" y="243394"/>
                  <a:pt x="0" y="213438"/>
                  <a:pt x="0" y="179737"/>
                </a:cubicBezTo>
                <a:cubicBezTo>
                  <a:pt x="0" y="149781"/>
                  <a:pt x="11289" y="119825"/>
                  <a:pt x="33867" y="93613"/>
                </a:cubicBezTo>
                <a:cubicBezTo>
                  <a:pt x="33867" y="93613"/>
                  <a:pt x="33867" y="93613"/>
                  <a:pt x="33867" y="93613"/>
                </a:cubicBezTo>
                <a:cubicBezTo>
                  <a:pt x="33867" y="93613"/>
                  <a:pt x="33867" y="93613"/>
                  <a:pt x="33867" y="93613"/>
                </a:cubicBezTo>
                <a:cubicBezTo>
                  <a:pt x="127941" y="3745"/>
                  <a:pt x="127941" y="3745"/>
                  <a:pt x="127941" y="3745"/>
                </a:cubicBezTo>
                <a:cubicBezTo>
                  <a:pt x="131704" y="0"/>
                  <a:pt x="139230" y="0"/>
                  <a:pt x="142993" y="3745"/>
                </a:cubicBezTo>
                <a:cubicBezTo>
                  <a:pt x="188148" y="48679"/>
                  <a:pt x="188148" y="48679"/>
                  <a:pt x="188148" y="48679"/>
                </a:cubicBezTo>
                <a:cubicBezTo>
                  <a:pt x="191911" y="52423"/>
                  <a:pt x="191911" y="59912"/>
                  <a:pt x="188148" y="63657"/>
                </a:cubicBezTo>
                <a:cubicBezTo>
                  <a:pt x="188148" y="63657"/>
                  <a:pt x="188148" y="63657"/>
                  <a:pt x="188148" y="63657"/>
                </a:cubicBezTo>
                <a:cubicBezTo>
                  <a:pt x="97837" y="157270"/>
                  <a:pt x="97837" y="157270"/>
                  <a:pt x="97837" y="157270"/>
                </a:cubicBezTo>
                <a:cubicBezTo>
                  <a:pt x="97837" y="157270"/>
                  <a:pt x="97837" y="157270"/>
                  <a:pt x="97837" y="157270"/>
                </a:cubicBezTo>
                <a:cubicBezTo>
                  <a:pt x="90311" y="164759"/>
                  <a:pt x="86548" y="172248"/>
                  <a:pt x="86548" y="179737"/>
                </a:cubicBezTo>
                <a:cubicBezTo>
                  <a:pt x="86548" y="190970"/>
                  <a:pt x="90311" y="198459"/>
                  <a:pt x="97837" y="205949"/>
                </a:cubicBezTo>
                <a:cubicBezTo>
                  <a:pt x="105363" y="213438"/>
                  <a:pt x="112889" y="217182"/>
                  <a:pt x="124178" y="217182"/>
                </a:cubicBezTo>
                <a:cubicBezTo>
                  <a:pt x="131704" y="217182"/>
                  <a:pt x="142993" y="213438"/>
                  <a:pt x="146756" y="205949"/>
                </a:cubicBezTo>
                <a:cubicBezTo>
                  <a:pt x="240830" y="116080"/>
                  <a:pt x="240830" y="116080"/>
                  <a:pt x="240830" y="116080"/>
                </a:cubicBezTo>
                <a:cubicBezTo>
                  <a:pt x="244593" y="112336"/>
                  <a:pt x="252119" y="112336"/>
                  <a:pt x="255881" y="116080"/>
                </a:cubicBezTo>
                <a:cubicBezTo>
                  <a:pt x="255881" y="116080"/>
                  <a:pt x="255881" y="116080"/>
                  <a:pt x="255881" y="116080"/>
                </a:cubicBezTo>
                <a:cubicBezTo>
                  <a:pt x="301037" y="161014"/>
                  <a:pt x="301037" y="161014"/>
                  <a:pt x="301037" y="161014"/>
                </a:cubicBezTo>
                <a:cubicBezTo>
                  <a:pt x="304800" y="164759"/>
                  <a:pt x="304800" y="172248"/>
                  <a:pt x="301037" y="179737"/>
                </a:cubicBezTo>
                <a:cubicBezTo>
                  <a:pt x="301037" y="179737"/>
                  <a:pt x="301037" y="179737"/>
                  <a:pt x="301037" y="179737"/>
                </a:cubicBezTo>
                <a:cubicBezTo>
                  <a:pt x="210726" y="269605"/>
                  <a:pt x="210726" y="269605"/>
                  <a:pt x="210726" y="269605"/>
                </a:cubicBezTo>
                <a:cubicBezTo>
                  <a:pt x="184385" y="292072"/>
                  <a:pt x="154281" y="303306"/>
                  <a:pt x="124178" y="303306"/>
                </a:cubicBezTo>
                <a:cubicBezTo>
                  <a:pt x="90311" y="303306"/>
                  <a:pt x="60207" y="292072"/>
                  <a:pt x="33867" y="269605"/>
                </a:cubicBezTo>
                <a:close/>
                <a:moveTo>
                  <a:pt x="120415" y="97357"/>
                </a:moveTo>
                <a:cubicBezTo>
                  <a:pt x="120415" y="97357"/>
                  <a:pt x="120415" y="97357"/>
                  <a:pt x="120415" y="97357"/>
                </a:cubicBezTo>
                <a:cubicBezTo>
                  <a:pt x="94074" y="71146"/>
                  <a:pt x="94074" y="71146"/>
                  <a:pt x="94074" y="71146"/>
                </a:cubicBezTo>
                <a:cubicBezTo>
                  <a:pt x="52681" y="112336"/>
                  <a:pt x="52681" y="112336"/>
                  <a:pt x="52681" y="112336"/>
                </a:cubicBezTo>
                <a:cubicBezTo>
                  <a:pt x="52681" y="112336"/>
                  <a:pt x="52681" y="112336"/>
                  <a:pt x="52681" y="112336"/>
                </a:cubicBezTo>
                <a:cubicBezTo>
                  <a:pt x="33867" y="131058"/>
                  <a:pt x="22578" y="157270"/>
                  <a:pt x="22578" y="179737"/>
                </a:cubicBezTo>
                <a:cubicBezTo>
                  <a:pt x="22578" y="205949"/>
                  <a:pt x="33867" y="232160"/>
                  <a:pt x="52681" y="250883"/>
                </a:cubicBezTo>
                <a:cubicBezTo>
                  <a:pt x="71496" y="269605"/>
                  <a:pt x="97837" y="280839"/>
                  <a:pt x="124178" y="280839"/>
                </a:cubicBezTo>
                <a:cubicBezTo>
                  <a:pt x="146756" y="280839"/>
                  <a:pt x="173096" y="269605"/>
                  <a:pt x="191911" y="250883"/>
                </a:cubicBezTo>
                <a:cubicBezTo>
                  <a:pt x="233304" y="209693"/>
                  <a:pt x="233304" y="209693"/>
                  <a:pt x="233304" y="209693"/>
                </a:cubicBezTo>
                <a:cubicBezTo>
                  <a:pt x="206963" y="183481"/>
                  <a:pt x="206963" y="183481"/>
                  <a:pt x="206963" y="183481"/>
                </a:cubicBezTo>
                <a:cubicBezTo>
                  <a:pt x="165570" y="224671"/>
                  <a:pt x="165570" y="224671"/>
                  <a:pt x="165570" y="224671"/>
                </a:cubicBezTo>
                <a:cubicBezTo>
                  <a:pt x="154281" y="235905"/>
                  <a:pt x="139230" y="239649"/>
                  <a:pt x="124178" y="239649"/>
                </a:cubicBezTo>
                <a:cubicBezTo>
                  <a:pt x="109126" y="239649"/>
                  <a:pt x="90311" y="235905"/>
                  <a:pt x="79022" y="224671"/>
                </a:cubicBezTo>
                <a:cubicBezTo>
                  <a:pt x="67733" y="213438"/>
                  <a:pt x="63970" y="194715"/>
                  <a:pt x="63970" y="179737"/>
                </a:cubicBezTo>
                <a:cubicBezTo>
                  <a:pt x="63970" y="164759"/>
                  <a:pt x="67733" y="149781"/>
                  <a:pt x="79022" y="138547"/>
                </a:cubicBezTo>
                <a:cubicBezTo>
                  <a:pt x="79022" y="138547"/>
                  <a:pt x="79022" y="138547"/>
                  <a:pt x="79022" y="138547"/>
                </a:cubicBezTo>
                <a:cubicBezTo>
                  <a:pt x="120415" y="97357"/>
                  <a:pt x="120415" y="97357"/>
                  <a:pt x="120415" y="97357"/>
                </a:cubicBezTo>
                <a:close/>
                <a:moveTo>
                  <a:pt x="101600" y="59912"/>
                </a:moveTo>
                <a:cubicBezTo>
                  <a:pt x="101600" y="59912"/>
                  <a:pt x="101600" y="59912"/>
                  <a:pt x="101600" y="59912"/>
                </a:cubicBezTo>
                <a:cubicBezTo>
                  <a:pt x="131704" y="86124"/>
                  <a:pt x="131704" y="86124"/>
                  <a:pt x="131704" y="86124"/>
                </a:cubicBezTo>
                <a:cubicBezTo>
                  <a:pt x="161807" y="56168"/>
                  <a:pt x="161807" y="56168"/>
                  <a:pt x="161807" y="56168"/>
                </a:cubicBezTo>
                <a:cubicBezTo>
                  <a:pt x="135467" y="29956"/>
                  <a:pt x="135467" y="29956"/>
                  <a:pt x="135467" y="29956"/>
                </a:cubicBezTo>
                <a:cubicBezTo>
                  <a:pt x="101600" y="59912"/>
                  <a:pt x="101600" y="59912"/>
                  <a:pt x="101600" y="59912"/>
                </a:cubicBezTo>
                <a:close/>
                <a:moveTo>
                  <a:pt x="244593" y="202204"/>
                </a:moveTo>
                <a:cubicBezTo>
                  <a:pt x="244593" y="202204"/>
                  <a:pt x="244593" y="202204"/>
                  <a:pt x="244593" y="202204"/>
                </a:cubicBezTo>
                <a:cubicBezTo>
                  <a:pt x="274696" y="168503"/>
                  <a:pt x="274696" y="168503"/>
                  <a:pt x="274696" y="168503"/>
                </a:cubicBezTo>
                <a:cubicBezTo>
                  <a:pt x="248356" y="142292"/>
                  <a:pt x="248356" y="142292"/>
                  <a:pt x="248356" y="142292"/>
                </a:cubicBezTo>
                <a:cubicBezTo>
                  <a:pt x="218252" y="172248"/>
                  <a:pt x="218252" y="172248"/>
                  <a:pt x="218252" y="172248"/>
                </a:cubicBezTo>
                <a:cubicBezTo>
                  <a:pt x="244593" y="202204"/>
                  <a:pt x="244593" y="202204"/>
                  <a:pt x="244593" y="202204"/>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2" name="PA_任意多边形 31"/>
          <p:cNvSpPr>
            <a:spLocks noEditPoints="1"/>
          </p:cNvSpPr>
          <p:nvPr/>
        </p:nvSpPr>
        <p:spPr>
          <a:xfrm>
            <a:off x="3946525" y="3679820"/>
            <a:ext cx="325438" cy="327126"/>
          </a:xfrm>
          <a:custGeom>
            <a:rect l="0" t="0" r="r" b="b"/>
            <a:pathLst>
              <a:path w="325438" h="327126">
                <a:moveTo>
                  <a:pt x="89776" y="71441"/>
                </a:moveTo>
                <a:cubicBezTo>
                  <a:pt x="86035" y="75201"/>
                  <a:pt x="82295" y="75201"/>
                  <a:pt x="78554" y="71441"/>
                </a:cubicBezTo>
                <a:cubicBezTo>
                  <a:pt x="74813" y="71441"/>
                  <a:pt x="74813" y="63921"/>
                  <a:pt x="78554" y="63921"/>
                </a:cubicBezTo>
                <a:cubicBezTo>
                  <a:pt x="100998" y="41361"/>
                  <a:pt x="100998" y="41361"/>
                  <a:pt x="100998" y="41361"/>
                </a:cubicBezTo>
                <a:cubicBezTo>
                  <a:pt x="89776" y="30081"/>
                  <a:pt x="89776" y="30081"/>
                  <a:pt x="89776" y="30081"/>
                </a:cubicBezTo>
                <a:cubicBezTo>
                  <a:pt x="29925" y="90242"/>
                  <a:pt x="29925" y="90242"/>
                  <a:pt x="29925" y="90242"/>
                </a:cubicBezTo>
                <a:cubicBezTo>
                  <a:pt x="89776" y="146643"/>
                  <a:pt x="89776" y="146643"/>
                  <a:pt x="89776" y="146643"/>
                </a:cubicBezTo>
                <a:cubicBezTo>
                  <a:pt x="145886" y="90242"/>
                  <a:pt x="145886" y="90242"/>
                  <a:pt x="145886" y="90242"/>
                </a:cubicBezTo>
                <a:cubicBezTo>
                  <a:pt x="134664" y="78961"/>
                  <a:pt x="134664" y="78961"/>
                  <a:pt x="134664" y="78961"/>
                </a:cubicBezTo>
                <a:cubicBezTo>
                  <a:pt x="127183" y="90242"/>
                  <a:pt x="127183" y="90242"/>
                  <a:pt x="127183" y="90242"/>
                </a:cubicBezTo>
                <a:cubicBezTo>
                  <a:pt x="123442" y="90242"/>
                  <a:pt x="119701" y="90242"/>
                  <a:pt x="115961" y="90242"/>
                </a:cubicBezTo>
                <a:cubicBezTo>
                  <a:pt x="112220" y="86482"/>
                  <a:pt x="112220" y="82722"/>
                  <a:pt x="115961" y="78961"/>
                </a:cubicBezTo>
                <a:cubicBezTo>
                  <a:pt x="127183" y="67681"/>
                  <a:pt x="127183" y="67681"/>
                  <a:pt x="127183" y="67681"/>
                </a:cubicBezTo>
                <a:cubicBezTo>
                  <a:pt x="108479" y="52641"/>
                  <a:pt x="108479" y="52641"/>
                  <a:pt x="108479" y="52641"/>
                </a:cubicBezTo>
                <a:cubicBezTo>
                  <a:pt x="89776" y="71441"/>
                  <a:pt x="89776" y="71441"/>
                  <a:pt x="89776" y="71441"/>
                </a:cubicBezTo>
                <a:close/>
                <a:moveTo>
                  <a:pt x="254365" y="165443"/>
                </a:moveTo>
                <a:cubicBezTo>
                  <a:pt x="254365" y="165443"/>
                  <a:pt x="254365" y="165443"/>
                  <a:pt x="254365" y="165443"/>
                </a:cubicBezTo>
                <a:cubicBezTo>
                  <a:pt x="321697" y="233124"/>
                  <a:pt x="321697" y="233124"/>
                  <a:pt x="321697" y="233124"/>
                </a:cubicBezTo>
                <a:cubicBezTo>
                  <a:pt x="325438" y="236884"/>
                  <a:pt x="325438" y="244404"/>
                  <a:pt x="321697" y="248165"/>
                </a:cubicBezTo>
                <a:cubicBezTo>
                  <a:pt x="246884" y="323366"/>
                  <a:pt x="246884" y="323366"/>
                  <a:pt x="246884" y="323366"/>
                </a:cubicBezTo>
                <a:cubicBezTo>
                  <a:pt x="243143" y="327126"/>
                  <a:pt x="235662" y="327126"/>
                  <a:pt x="231921" y="323366"/>
                </a:cubicBezTo>
                <a:cubicBezTo>
                  <a:pt x="231921" y="323366"/>
                  <a:pt x="231921" y="323366"/>
                  <a:pt x="231921" y="323366"/>
                </a:cubicBezTo>
                <a:cubicBezTo>
                  <a:pt x="164589" y="255685"/>
                  <a:pt x="164589" y="255685"/>
                  <a:pt x="164589" y="255685"/>
                </a:cubicBezTo>
                <a:cubicBezTo>
                  <a:pt x="100998" y="323366"/>
                  <a:pt x="100998" y="323366"/>
                  <a:pt x="100998" y="323366"/>
                </a:cubicBezTo>
                <a:cubicBezTo>
                  <a:pt x="97257" y="323366"/>
                  <a:pt x="93517" y="327126"/>
                  <a:pt x="89776" y="327126"/>
                </a:cubicBezTo>
                <a:cubicBezTo>
                  <a:pt x="14963" y="327126"/>
                  <a:pt x="14963" y="327126"/>
                  <a:pt x="14963" y="327126"/>
                </a:cubicBezTo>
                <a:cubicBezTo>
                  <a:pt x="7481" y="327126"/>
                  <a:pt x="3741" y="319606"/>
                  <a:pt x="3741" y="312086"/>
                </a:cubicBezTo>
                <a:cubicBezTo>
                  <a:pt x="3741" y="289525"/>
                  <a:pt x="3741" y="263205"/>
                  <a:pt x="3741" y="236884"/>
                </a:cubicBezTo>
                <a:cubicBezTo>
                  <a:pt x="3741" y="233124"/>
                  <a:pt x="3741" y="229364"/>
                  <a:pt x="7481" y="229364"/>
                </a:cubicBezTo>
                <a:cubicBezTo>
                  <a:pt x="71073" y="161683"/>
                  <a:pt x="71073" y="161683"/>
                  <a:pt x="71073" y="161683"/>
                </a:cubicBezTo>
                <a:cubicBezTo>
                  <a:pt x="7481" y="97762"/>
                  <a:pt x="7481" y="97762"/>
                  <a:pt x="7481" y="97762"/>
                </a:cubicBezTo>
                <a:cubicBezTo>
                  <a:pt x="0" y="94002"/>
                  <a:pt x="0" y="86482"/>
                  <a:pt x="7481" y="78961"/>
                </a:cubicBezTo>
                <a:cubicBezTo>
                  <a:pt x="78554" y="7520"/>
                  <a:pt x="78554" y="7520"/>
                  <a:pt x="78554" y="7520"/>
                </a:cubicBezTo>
                <a:cubicBezTo>
                  <a:pt x="86035" y="0"/>
                  <a:pt x="93517" y="0"/>
                  <a:pt x="97257" y="7520"/>
                </a:cubicBezTo>
                <a:cubicBezTo>
                  <a:pt x="160849" y="71441"/>
                  <a:pt x="160849" y="71441"/>
                  <a:pt x="160849" y="71441"/>
                </a:cubicBezTo>
                <a:cubicBezTo>
                  <a:pt x="220699" y="11280"/>
                  <a:pt x="220699" y="11280"/>
                  <a:pt x="220699" y="11280"/>
                </a:cubicBezTo>
                <a:cubicBezTo>
                  <a:pt x="235662" y="0"/>
                  <a:pt x="254365" y="0"/>
                  <a:pt x="269328" y="11280"/>
                </a:cubicBezTo>
                <a:cubicBezTo>
                  <a:pt x="284291" y="26320"/>
                  <a:pt x="314216" y="52641"/>
                  <a:pt x="321697" y="67681"/>
                </a:cubicBezTo>
                <a:cubicBezTo>
                  <a:pt x="325438" y="82722"/>
                  <a:pt x="325438" y="94002"/>
                  <a:pt x="314216" y="105282"/>
                </a:cubicBezTo>
                <a:cubicBezTo>
                  <a:pt x="254365" y="165443"/>
                  <a:pt x="254365" y="165443"/>
                  <a:pt x="254365" y="165443"/>
                </a:cubicBezTo>
                <a:close/>
                <a:moveTo>
                  <a:pt x="179552" y="240644"/>
                </a:moveTo>
                <a:cubicBezTo>
                  <a:pt x="179552" y="240644"/>
                  <a:pt x="179552" y="240644"/>
                  <a:pt x="179552" y="240644"/>
                </a:cubicBezTo>
                <a:cubicBezTo>
                  <a:pt x="239403" y="297045"/>
                  <a:pt x="239403" y="297045"/>
                  <a:pt x="239403" y="297045"/>
                </a:cubicBezTo>
                <a:cubicBezTo>
                  <a:pt x="295513" y="240644"/>
                  <a:pt x="295513" y="240644"/>
                  <a:pt x="295513" y="240644"/>
                </a:cubicBezTo>
                <a:cubicBezTo>
                  <a:pt x="284291" y="229364"/>
                  <a:pt x="284291" y="229364"/>
                  <a:pt x="284291" y="229364"/>
                </a:cubicBezTo>
                <a:cubicBezTo>
                  <a:pt x="265587" y="251925"/>
                  <a:pt x="265587" y="251925"/>
                  <a:pt x="265587" y="251925"/>
                </a:cubicBezTo>
                <a:cubicBezTo>
                  <a:pt x="261847" y="251925"/>
                  <a:pt x="258106" y="251925"/>
                  <a:pt x="254365" y="251925"/>
                </a:cubicBezTo>
                <a:cubicBezTo>
                  <a:pt x="254365" y="248165"/>
                  <a:pt x="254365" y="244404"/>
                  <a:pt x="254365" y="240644"/>
                </a:cubicBezTo>
                <a:cubicBezTo>
                  <a:pt x="276809" y="218084"/>
                  <a:pt x="276809" y="218084"/>
                  <a:pt x="276809" y="218084"/>
                </a:cubicBezTo>
                <a:cubicBezTo>
                  <a:pt x="258106" y="203044"/>
                  <a:pt x="258106" y="203044"/>
                  <a:pt x="258106" y="203044"/>
                </a:cubicBezTo>
                <a:cubicBezTo>
                  <a:pt x="250625" y="214324"/>
                  <a:pt x="250625" y="214324"/>
                  <a:pt x="250625" y="214324"/>
                </a:cubicBezTo>
                <a:cubicBezTo>
                  <a:pt x="246884" y="214324"/>
                  <a:pt x="243143" y="214324"/>
                  <a:pt x="239403" y="214324"/>
                </a:cubicBezTo>
                <a:cubicBezTo>
                  <a:pt x="235662" y="210564"/>
                  <a:pt x="235662" y="206804"/>
                  <a:pt x="239403" y="203044"/>
                </a:cubicBezTo>
                <a:cubicBezTo>
                  <a:pt x="250625" y="191764"/>
                  <a:pt x="250625" y="191764"/>
                  <a:pt x="250625" y="191764"/>
                </a:cubicBezTo>
                <a:cubicBezTo>
                  <a:pt x="239403" y="180483"/>
                  <a:pt x="239403" y="180483"/>
                  <a:pt x="239403" y="180483"/>
                </a:cubicBezTo>
                <a:cubicBezTo>
                  <a:pt x="179552" y="240644"/>
                  <a:pt x="179552" y="240644"/>
                  <a:pt x="179552" y="240644"/>
                </a:cubicBezTo>
                <a:close/>
                <a:moveTo>
                  <a:pt x="67332" y="282005"/>
                </a:moveTo>
                <a:cubicBezTo>
                  <a:pt x="67332" y="282005"/>
                  <a:pt x="67332" y="282005"/>
                  <a:pt x="67332" y="282005"/>
                </a:cubicBezTo>
                <a:cubicBezTo>
                  <a:pt x="127183" y="221844"/>
                  <a:pt x="187033" y="161683"/>
                  <a:pt x="250625" y="101522"/>
                </a:cubicBezTo>
                <a:cubicBezTo>
                  <a:pt x="239403" y="94002"/>
                  <a:pt x="231921" y="86482"/>
                  <a:pt x="224440" y="78961"/>
                </a:cubicBezTo>
                <a:cubicBezTo>
                  <a:pt x="44888" y="259445"/>
                  <a:pt x="44888" y="259445"/>
                  <a:pt x="44888" y="259445"/>
                </a:cubicBezTo>
                <a:cubicBezTo>
                  <a:pt x="67332" y="282005"/>
                  <a:pt x="67332" y="282005"/>
                  <a:pt x="67332" y="282005"/>
                </a:cubicBezTo>
                <a:close/>
                <a:moveTo>
                  <a:pt x="261847" y="97762"/>
                </a:moveTo>
                <a:cubicBezTo>
                  <a:pt x="261847" y="97762"/>
                  <a:pt x="261847" y="97762"/>
                  <a:pt x="261847" y="97762"/>
                </a:cubicBezTo>
                <a:cubicBezTo>
                  <a:pt x="261847" y="97762"/>
                  <a:pt x="261847" y="97762"/>
                  <a:pt x="261847" y="97762"/>
                </a:cubicBezTo>
                <a:cubicBezTo>
                  <a:pt x="265587" y="97762"/>
                  <a:pt x="265587" y="97762"/>
                  <a:pt x="265587" y="97762"/>
                </a:cubicBezTo>
                <a:cubicBezTo>
                  <a:pt x="265587" y="97762"/>
                  <a:pt x="265587" y="97762"/>
                  <a:pt x="265587" y="97762"/>
                </a:cubicBezTo>
                <a:cubicBezTo>
                  <a:pt x="265587" y="97762"/>
                  <a:pt x="265587" y="97762"/>
                  <a:pt x="265587" y="97762"/>
                </a:cubicBezTo>
                <a:cubicBezTo>
                  <a:pt x="276809" y="109042"/>
                  <a:pt x="276809" y="109042"/>
                  <a:pt x="276809" y="109042"/>
                </a:cubicBezTo>
                <a:cubicBezTo>
                  <a:pt x="299253" y="90242"/>
                  <a:pt x="299253" y="90242"/>
                  <a:pt x="299253" y="90242"/>
                </a:cubicBezTo>
                <a:cubicBezTo>
                  <a:pt x="302994" y="86482"/>
                  <a:pt x="302994" y="78961"/>
                  <a:pt x="299253" y="75201"/>
                </a:cubicBezTo>
                <a:cubicBezTo>
                  <a:pt x="284291" y="60161"/>
                  <a:pt x="269328" y="45121"/>
                  <a:pt x="250625" y="30081"/>
                </a:cubicBezTo>
                <a:cubicBezTo>
                  <a:pt x="246884" y="26320"/>
                  <a:pt x="243143" y="26320"/>
                  <a:pt x="239403" y="30081"/>
                </a:cubicBezTo>
                <a:cubicBezTo>
                  <a:pt x="216959" y="48881"/>
                  <a:pt x="216959" y="48881"/>
                  <a:pt x="216959" y="48881"/>
                </a:cubicBezTo>
                <a:cubicBezTo>
                  <a:pt x="231921" y="63921"/>
                  <a:pt x="231921" y="63921"/>
                  <a:pt x="231921" y="63921"/>
                </a:cubicBezTo>
                <a:cubicBezTo>
                  <a:pt x="231921" y="63921"/>
                  <a:pt x="231921" y="63921"/>
                  <a:pt x="231921" y="63921"/>
                </a:cubicBezTo>
                <a:cubicBezTo>
                  <a:pt x="231921" y="63921"/>
                  <a:pt x="231921" y="63921"/>
                  <a:pt x="231921" y="63921"/>
                </a:cubicBezTo>
                <a:cubicBezTo>
                  <a:pt x="231921" y="63921"/>
                  <a:pt x="231921" y="63921"/>
                  <a:pt x="231921" y="63921"/>
                </a:cubicBezTo>
                <a:cubicBezTo>
                  <a:pt x="231921" y="63921"/>
                  <a:pt x="231921" y="63921"/>
                  <a:pt x="231921" y="63921"/>
                </a:cubicBezTo>
                <a:cubicBezTo>
                  <a:pt x="231921" y="63921"/>
                  <a:pt x="231921" y="63921"/>
                  <a:pt x="231921" y="63921"/>
                </a:cubicBezTo>
                <a:cubicBezTo>
                  <a:pt x="231921" y="63921"/>
                  <a:pt x="231921" y="63921"/>
                  <a:pt x="231921" y="63921"/>
                </a:cubicBezTo>
                <a:cubicBezTo>
                  <a:pt x="261847" y="97762"/>
                  <a:pt x="261847" y="97762"/>
                  <a:pt x="261847" y="97762"/>
                </a:cubicBezTo>
                <a:cubicBezTo>
                  <a:pt x="261847" y="97762"/>
                  <a:pt x="261847" y="97762"/>
                  <a:pt x="261847" y="97762"/>
                </a:cubicBezTo>
                <a:cubicBezTo>
                  <a:pt x="261847" y="97762"/>
                  <a:pt x="261847" y="97762"/>
                  <a:pt x="261847" y="97762"/>
                </a:cubicBezTo>
                <a:close/>
                <a:moveTo>
                  <a:pt x="258106" y="112802"/>
                </a:moveTo>
                <a:cubicBezTo>
                  <a:pt x="258106" y="112802"/>
                  <a:pt x="258106" y="112802"/>
                  <a:pt x="258106" y="112802"/>
                </a:cubicBezTo>
                <a:cubicBezTo>
                  <a:pt x="198255" y="172963"/>
                  <a:pt x="138405" y="233124"/>
                  <a:pt x="78554" y="293285"/>
                </a:cubicBezTo>
                <a:cubicBezTo>
                  <a:pt x="86035" y="300806"/>
                  <a:pt x="86035" y="300806"/>
                  <a:pt x="86035" y="300806"/>
                </a:cubicBezTo>
                <a:cubicBezTo>
                  <a:pt x="265587" y="120322"/>
                  <a:pt x="265587" y="120322"/>
                  <a:pt x="265587" y="120322"/>
                </a:cubicBezTo>
                <a:cubicBezTo>
                  <a:pt x="258106" y="112802"/>
                  <a:pt x="258106" y="112802"/>
                  <a:pt x="258106" y="112802"/>
                </a:cubicBezTo>
                <a:close/>
                <a:moveTo>
                  <a:pt x="37407" y="248165"/>
                </a:moveTo>
                <a:cubicBezTo>
                  <a:pt x="37407" y="248165"/>
                  <a:pt x="37407" y="248165"/>
                  <a:pt x="37407" y="248165"/>
                </a:cubicBezTo>
                <a:cubicBezTo>
                  <a:pt x="216959" y="67681"/>
                  <a:pt x="216959" y="67681"/>
                  <a:pt x="216959" y="67681"/>
                </a:cubicBezTo>
                <a:cubicBezTo>
                  <a:pt x="205737" y="60161"/>
                  <a:pt x="205737" y="60161"/>
                  <a:pt x="205737" y="60161"/>
                </a:cubicBezTo>
                <a:cubicBezTo>
                  <a:pt x="26185" y="240644"/>
                  <a:pt x="26185" y="240644"/>
                  <a:pt x="26185" y="240644"/>
                </a:cubicBezTo>
                <a:cubicBezTo>
                  <a:pt x="37407" y="248165"/>
                  <a:pt x="37407" y="248165"/>
                  <a:pt x="37407" y="248165"/>
                </a:cubicBezTo>
                <a:close/>
                <a:moveTo>
                  <a:pt x="26185" y="259445"/>
                </a:moveTo>
                <a:cubicBezTo>
                  <a:pt x="26185" y="259445"/>
                  <a:pt x="26185" y="259445"/>
                  <a:pt x="26185" y="259445"/>
                </a:cubicBezTo>
                <a:cubicBezTo>
                  <a:pt x="26185" y="274485"/>
                  <a:pt x="26185" y="289525"/>
                  <a:pt x="26185" y="300806"/>
                </a:cubicBezTo>
                <a:cubicBezTo>
                  <a:pt x="71073" y="300806"/>
                  <a:pt x="71073" y="300806"/>
                  <a:pt x="71073" y="300806"/>
                </a:cubicBezTo>
                <a:cubicBezTo>
                  <a:pt x="26185" y="259445"/>
                  <a:pt x="26185" y="259445"/>
                  <a:pt x="26185" y="259445"/>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3" name="PA_任意多边形 32"/>
          <p:cNvSpPr>
            <a:spLocks noEditPoints="1"/>
          </p:cNvSpPr>
          <p:nvPr/>
        </p:nvSpPr>
        <p:spPr>
          <a:xfrm>
            <a:off x="4905376" y="2060070"/>
            <a:ext cx="307975" cy="236610"/>
          </a:xfrm>
          <a:custGeom>
            <a:rect l="0" t="0" r="r" b="b"/>
            <a:pathLst>
              <a:path w="307975" h="236610">
                <a:moveTo>
                  <a:pt x="3756" y="78870"/>
                </a:moveTo>
                <a:cubicBezTo>
                  <a:pt x="48825" y="3756"/>
                  <a:pt x="48825" y="3756"/>
                  <a:pt x="48825" y="3756"/>
                </a:cubicBezTo>
                <a:cubicBezTo>
                  <a:pt x="52581" y="0"/>
                  <a:pt x="56337" y="0"/>
                  <a:pt x="60093" y="0"/>
                </a:cubicBezTo>
                <a:cubicBezTo>
                  <a:pt x="251638" y="0"/>
                  <a:pt x="251638" y="0"/>
                  <a:pt x="251638" y="0"/>
                </a:cubicBezTo>
                <a:cubicBezTo>
                  <a:pt x="255394" y="0"/>
                  <a:pt x="259150" y="0"/>
                  <a:pt x="262905" y="3756"/>
                </a:cubicBezTo>
                <a:cubicBezTo>
                  <a:pt x="304219" y="78870"/>
                  <a:pt x="304219" y="78870"/>
                  <a:pt x="304219" y="78870"/>
                </a:cubicBezTo>
                <a:cubicBezTo>
                  <a:pt x="307975" y="82626"/>
                  <a:pt x="307975" y="90137"/>
                  <a:pt x="304219" y="93893"/>
                </a:cubicBezTo>
                <a:cubicBezTo>
                  <a:pt x="304219" y="93893"/>
                  <a:pt x="304219" y="93893"/>
                  <a:pt x="304219" y="93893"/>
                </a:cubicBezTo>
                <a:cubicBezTo>
                  <a:pt x="165255" y="232854"/>
                  <a:pt x="165255" y="232854"/>
                  <a:pt x="165255" y="232854"/>
                </a:cubicBezTo>
                <a:cubicBezTo>
                  <a:pt x="157743" y="236610"/>
                  <a:pt x="150232" y="236610"/>
                  <a:pt x="146476" y="232854"/>
                </a:cubicBezTo>
                <a:cubicBezTo>
                  <a:pt x="146476" y="232854"/>
                  <a:pt x="146476" y="232854"/>
                  <a:pt x="146476" y="232854"/>
                </a:cubicBezTo>
                <a:cubicBezTo>
                  <a:pt x="7512" y="93893"/>
                  <a:pt x="7512" y="93893"/>
                  <a:pt x="7512" y="93893"/>
                </a:cubicBezTo>
                <a:cubicBezTo>
                  <a:pt x="3756" y="90137"/>
                  <a:pt x="0" y="82626"/>
                  <a:pt x="3756" y="78870"/>
                </a:cubicBezTo>
                <a:close/>
                <a:moveTo>
                  <a:pt x="33802" y="78870"/>
                </a:moveTo>
                <a:cubicBezTo>
                  <a:pt x="33802" y="78870"/>
                  <a:pt x="33802" y="78870"/>
                  <a:pt x="33802" y="78870"/>
                </a:cubicBezTo>
                <a:cubicBezTo>
                  <a:pt x="90139" y="78870"/>
                  <a:pt x="90139" y="78870"/>
                  <a:pt x="90139" y="78870"/>
                </a:cubicBezTo>
                <a:cubicBezTo>
                  <a:pt x="60093" y="30046"/>
                  <a:pt x="60093" y="30046"/>
                  <a:pt x="60093" y="30046"/>
                </a:cubicBezTo>
                <a:cubicBezTo>
                  <a:pt x="33802" y="78870"/>
                  <a:pt x="33802" y="78870"/>
                  <a:pt x="33802" y="78870"/>
                </a:cubicBezTo>
                <a:close/>
                <a:moveTo>
                  <a:pt x="247882" y="30046"/>
                </a:moveTo>
                <a:cubicBezTo>
                  <a:pt x="247882" y="30046"/>
                  <a:pt x="247882" y="30046"/>
                  <a:pt x="247882" y="30046"/>
                </a:cubicBezTo>
                <a:cubicBezTo>
                  <a:pt x="217836" y="78870"/>
                  <a:pt x="217836" y="78870"/>
                  <a:pt x="217836" y="78870"/>
                </a:cubicBezTo>
                <a:cubicBezTo>
                  <a:pt x="277929" y="78870"/>
                  <a:pt x="277929" y="78870"/>
                  <a:pt x="277929" y="78870"/>
                </a:cubicBezTo>
                <a:cubicBezTo>
                  <a:pt x="247882" y="30046"/>
                  <a:pt x="247882" y="30046"/>
                  <a:pt x="247882" y="30046"/>
                </a:cubicBezTo>
                <a:close/>
                <a:moveTo>
                  <a:pt x="274173" y="90137"/>
                </a:moveTo>
                <a:cubicBezTo>
                  <a:pt x="274173" y="90137"/>
                  <a:pt x="274173" y="90137"/>
                  <a:pt x="274173" y="90137"/>
                </a:cubicBezTo>
                <a:cubicBezTo>
                  <a:pt x="210324" y="90137"/>
                  <a:pt x="210324" y="90137"/>
                  <a:pt x="210324" y="90137"/>
                </a:cubicBezTo>
                <a:cubicBezTo>
                  <a:pt x="176522" y="187786"/>
                  <a:pt x="176522" y="187786"/>
                  <a:pt x="176522" y="187786"/>
                </a:cubicBezTo>
                <a:cubicBezTo>
                  <a:pt x="274173" y="90137"/>
                  <a:pt x="274173" y="90137"/>
                  <a:pt x="274173" y="90137"/>
                </a:cubicBezTo>
                <a:close/>
                <a:moveTo>
                  <a:pt x="135209" y="187786"/>
                </a:moveTo>
                <a:cubicBezTo>
                  <a:pt x="135209" y="187786"/>
                  <a:pt x="135209" y="187786"/>
                  <a:pt x="135209" y="187786"/>
                </a:cubicBezTo>
                <a:cubicBezTo>
                  <a:pt x="97651" y="90137"/>
                  <a:pt x="97651" y="90137"/>
                  <a:pt x="97651" y="90137"/>
                </a:cubicBezTo>
                <a:cubicBezTo>
                  <a:pt x="37558" y="90137"/>
                  <a:pt x="37558" y="90137"/>
                  <a:pt x="37558" y="90137"/>
                </a:cubicBezTo>
                <a:cubicBezTo>
                  <a:pt x="135209" y="187786"/>
                  <a:pt x="135209" y="187786"/>
                  <a:pt x="135209" y="187786"/>
                </a:cubicBezTo>
                <a:close/>
                <a:moveTo>
                  <a:pt x="236615" y="22534"/>
                </a:moveTo>
                <a:cubicBezTo>
                  <a:pt x="236615" y="22534"/>
                  <a:pt x="236615" y="22534"/>
                  <a:pt x="236615" y="22534"/>
                </a:cubicBezTo>
                <a:cubicBezTo>
                  <a:pt x="172766" y="22534"/>
                  <a:pt x="172766" y="22534"/>
                  <a:pt x="172766" y="22534"/>
                </a:cubicBezTo>
                <a:cubicBezTo>
                  <a:pt x="206569" y="71359"/>
                  <a:pt x="206569" y="71359"/>
                  <a:pt x="206569" y="71359"/>
                </a:cubicBezTo>
                <a:cubicBezTo>
                  <a:pt x="236615" y="22534"/>
                  <a:pt x="236615" y="22534"/>
                  <a:pt x="236615" y="22534"/>
                </a:cubicBezTo>
                <a:close/>
                <a:moveTo>
                  <a:pt x="138964" y="22534"/>
                </a:moveTo>
                <a:cubicBezTo>
                  <a:pt x="138964" y="22534"/>
                  <a:pt x="138964" y="22534"/>
                  <a:pt x="138964" y="22534"/>
                </a:cubicBezTo>
                <a:cubicBezTo>
                  <a:pt x="75116" y="22534"/>
                  <a:pt x="75116" y="22534"/>
                  <a:pt x="75116" y="22534"/>
                </a:cubicBezTo>
                <a:cubicBezTo>
                  <a:pt x="105162" y="71359"/>
                  <a:pt x="105162" y="71359"/>
                  <a:pt x="105162" y="71359"/>
                </a:cubicBezTo>
                <a:cubicBezTo>
                  <a:pt x="138964" y="22534"/>
                  <a:pt x="138964" y="22534"/>
                  <a:pt x="138964" y="22534"/>
                </a:cubicBezTo>
                <a:close/>
                <a:moveTo>
                  <a:pt x="116430" y="78870"/>
                </a:moveTo>
                <a:cubicBezTo>
                  <a:pt x="116430" y="78870"/>
                  <a:pt x="116430" y="78870"/>
                  <a:pt x="116430" y="78870"/>
                </a:cubicBezTo>
                <a:cubicBezTo>
                  <a:pt x="195301" y="78870"/>
                  <a:pt x="195301" y="78870"/>
                  <a:pt x="195301" y="78870"/>
                </a:cubicBezTo>
                <a:cubicBezTo>
                  <a:pt x="153988" y="22534"/>
                  <a:pt x="153988" y="22534"/>
                  <a:pt x="153988" y="22534"/>
                </a:cubicBezTo>
                <a:cubicBezTo>
                  <a:pt x="116430" y="78870"/>
                  <a:pt x="116430" y="78870"/>
                  <a:pt x="116430" y="78870"/>
                </a:cubicBezTo>
                <a:close/>
                <a:moveTo>
                  <a:pt x="195301" y="90137"/>
                </a:moveTo>
                <a:cubicBezTo>
                  <a:pt x="195301" y="90137"/>
                  <a:pt x="195301" y="90137"/>
                  <a:pt x="195301" y="90137"/>
                </a:cubicBezTo>
                <a:cubicBezTo>
                  <a:pt x="112674" y="90137"/>
                  <a:pt x="112674" y="90137"/>
                  <a:pt x="112674" y="90137"/>
                </a:cubicBezTo>
                <a:cubicBezTo>
                  <a:pt x="153988" y="206564"/>
                  <a:pt x="153988" y="206564"/>
                  <a:pt x="153988" y="206564"/>
                </a:cubicBezTo>
                <a:cubicBezTo>
                  <a:pt x="195301" y="90137"/>
                  <a:pt x="195301" y="90137"/>
                  <a:pt x="195301" y="90137"/>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4" name="PA_淘宝店chenying0907 33"/>
          <p:cNvSpPr>
            <a:spLocks noChangeArrowheads="1"/>
          </p:cNvSpPr>
          <p:nvPr/>
        </p:nvSpPr>
        <p:spPr>
          <a:xfrm>
            <a:off x="4201337" y="2867521"/>
            <a:ext cx="710451" cy="246221"/>
          </a:xfrm>
          <a:prstGeom prst="rect">
            <a:avLst/>
          </a:prstGeom>
          <a:noFill/>
          <a:ln>
            <a:noFill/>
          </a:ln>
        </p:spPr>
        <p:txBody>
          <a:bodyPr wrap="none">
            <a:spAutoFit/>
          </a:bodyPr>
          <a:lstStyle/>
          <a:p>
            <a:pPr algn="ctr"/>
            <a:r>
              <a:rPr lang="zh-CN" sz="1000" b="1">
                <a:solidFill>
                  <a:schemeClr val="bg1">
                    <a:lumMod val="50000"/>
                  </a:schemeClr>
                </a:solidFill>
                <a:latin typeface="Noto Sans S Chinese Medium"/>
                <a:ea typeface="Noto Sans S Chinese Medium"/>
              </a:rPr>
              <a:t>添加标题</a:t>
            </a:r>
            <a:endParaRPr lang="zh-CN" sz="1000" b="1">
              <a:solidFill>
                <a:schemeClr val="bg1">
                  <a:lumMod val="50000"/>
                </a:schemeClr>
              </a:solidFill>
              <a:latin typeface="Noto Sans S Chinese Medium"/>
              <a:ea typeface="Noto Sans S Chinese Medium"/>
            </a:endParaRPr>
          </a:p>
        </p:txBody>
      </p:sp>
      <p:sp>
        <p:nvSpPr>
          <p:cNvPr id="16" name="PA_淘宝店chenying0907 35"/>
          <p:cNvSpPr>
            <a:spLocks noChangeArrowheads="1"/>
          </p:cNvSpPr>
          <p:nvPr/>
        </p:nvSpPr>
        <p:spPr>
          <a:xfrm>
            <a:off x="871683" y="4000594"/>
            <a:ext cx="2520901" cy="615553"/>
          </a:xfrm>
          <a:prstGeom prst="rect">
            <a:avLst/>
          </a:prstGeom>
          <a:noFill/>
          <a:ln>
            <a:noFill/>
          </a:ln>
        </p:spPr>
        <p:txBody>
          <a:bodyPr wrap="square" lIns="0" tIns="0" rIns="0" bIns="0">
            <a:spAutoFit/>
          </a:bodyPr>
          <a:lstStyle/>
          <a:p>
            <a:pPr algn="r"/>
            <a:r>
              <a:rPr lang="zh-CN" sz="1200" b="1">
                <a:solidFill>
                  <a:schemeClr val="bg1">
                    <a:lumMod val="50000"/>
                  </a:schemeClr>
                </a:solidFill>
                <a:latin typeface="Noto Sans S Chinese Medium"/>
                <a:ea typeface="Noto Sans S Chinese Medium"/>
              </a:rPr>
              <a:t>添加标题</a:t>
            </a:r>
            <a:r>
              <a:rPr lang="zh-CN" sz="2400">
                <a:solidFill>
                  <a:schemeClr val="bg1">
                    <a:lumMod val="50000"/>
                  </a:schemeClr>
                </a:solidFill>
                <a:latin typeface="Noto Sans S Chinese Medium"/>
                <a:ea typeface="Noto Sans S Chinese Medium"/>
              </a:rPr>
              <a:t>03</a:t>
            </a:r>
            <a:endParaRPr lang="zh-CN" sz="2400">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7" name="PA_淘宝店chenying0907 36"/>
          <p:cNvSpPr>
            <a:spLocks noChangeArrowheads="1"/>
          </p:cNvSpPr>
          <p:nvPr/>
        </p:nvSpPr>
        <p:spPr>
          <a:xfrm>
            <a:off x="439883" y="2631746"/>
            <a:ext cx="2520901" cy="615553"/>
          </a:xfrm>
          <a:prstGeom prst="rect">
            <a:avLst/>
          </a:prstGeom>
          <a:noFill/>
          <a:ln>
            <a:noFill/>
          </a:ln>
        </p:spPr>
        <p:txBody>
          <a:bodyPr wrap="square" lIns="0" tIns="0" rIns="0" bIns="0">
            <a:spAutoFit/>
          </a:bodyPr>
          <a:lstStyle/>
          <a:p>
            <a:pPr algn="r"/>
            <a:r>
              <a:rPr lang="zh-CN" sz="1200" b="1">
                <a:solidFill>
                  <a:schemeClr val="bg1">
                    <a:lumMod val="50000"/>
                  </a:schemeClr>
                </a:solidFill>
                <a:latin typeface="Noto Sans S Chinese Medium"/>
                <a:ea typeface="Noto Sans S Chinese Medium"/>
              </a:rPr>
              <a:t>添加标题</a:t>
            </a:r>
            <a:r>
              <a:rPr lang="zh-CN" sz="2400">
                <a:solidFill>
                  <a:schemeClr val="bg1">
                    <a:lumMod val="50000"/>
                  </a:schemeClr>
                </a:solidFill>
                <a:latin typeface="Noto Sans S Chinese Medium"/>
                <a:ea typeface="Noto Sans S Chinese Medium"/>
              </a:rPr>
              <a:t>02</a:t>
            </a:r>
            <a:endParaRPr lang="zh-CN" sz="2400">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8" name="PA_淘宝店chenying0907 37"/>
          <p:cNvSpPr>
            <a:spLocks noChangeArrowheads="1"/>
          </p:cNvSpPr>
          <p:nvPr/>
        </p:nvSpPr>
        <p:spPr>
          <a:xfrm>
            <a:off x="943119" y="1305774"/>
            <a:ext cx="2520902" cy="615553"/>
          </a:xfrm>
          <a:prstGeom prst="rect">
            <a:avLst/>
          </a:prstGeom>
          <a:noFill/>
          <a:ln>
            <a:noFill/>
          </a:ln>
        </p:spPr>
        <p:txBody>
          <a:bodyPr wrap="square" lIns="0" tIns="0" rIns="0" bIns="0">
            <a:spAutoFit/>
          </a:bodyPr>
          <a:lstStyle/>
          <a:p>
            <a:pPr algn="r"/>
            <a:r>
              <a:rPr lang="zh-CN" sz="1200" b="1">
                <a:solidFill>
                  <a:schemeClr val="bg1">
                    <a:lumMod val="50000"/>
                  </a:schemeClr>
                </a:solidFill>
                <a:latin typeface="Noto Sans S Chinese Medium"/>
                <a:ea typeface="Noto Sans S Chinese Medium"/>
              </a:rPr>
              <a:t>添加标题</a:t>
            </a:r>
            <a:r>
              <a:rPr lang="zh-CN" sz="2400">
                <a:solidFill>
                  <a:schemeClr val="bg1">
                    <a:lumMod val="50000"/>
                  </a:schemeClr>
                </a:solidFill>
                <a:latin typeface="Noto Sans S Chinese Medium"/>
                <a:ea typeface="Noto Sans S Chinese Medium"/>
              </a:rPr>
              <a:t>01</a:t>
            </a:r>
            <a:endParaRPr lang="zh-CN" sz="2400">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19" name="PA_淘宝店chenying0907 38"/>
          <p:cNvSpPr>
            <a:spLocks noChangeArrowheads="1"/>
          </p:cNvSpPr>
          <p:nvPr/>
        </p:nvSpPr>
        <p:spPr>
          <a:xfrm>
            <a:off x="5750396" y="1305774"/>
            <a:ext cx="2482229" cy="615553"/>
          </a:xfrm>
          <a:prstGeom prst="rect">
            <a:avLst/>
          </a:prstGeom>
          <a:noFill/>
          <a:ln>
            <a:noFill/>
          </a:ln>
        </p:spPr>
        <p:txBody>
          <a:bodyPr wrap="square" lIns="0" tIns="0" rIns="0" bIns="0">
            <a:spAutoFit/>
          </a:bodyPr>
          <a:lstStyle/>
          <a:p>
            <a:r>
              <a:rPr lang="zh-CN" sz="2400">
                <a:solidFill>
                  <a:schemeClr val="bg1">
                    <a:lumMod val="50000"/>
                  </a:schemeClr>
                </a:solidFill>
                <a:latin typeface="Noto Sans S Chinese Medium"/>
                <a:ea typeface="Noto Sans S Chinese Medium"/>
              </a:rPr>
              <a:t>04</a:t>
            </a:r>
            <a:r>
              <a:rPr lang="zh-CN" sz="800" b="1">
                <a:solidFill>
                  <a:schemeClr val="bg1">
                    <a:lumMod val="50000"/>
                  </a:schemeClr>
                </a:solidFill>
                <a:latin typeface="Noto Sans S Chinese Medium"/>
                <a:ea typeface="Noto Sans S Chinese Medium"/>
              </a:rPr>
              <a:t> </a:t>
            </a:r>
            <a:r>
              <a:rPr lang="zh-CN" sz="1200" b="1">
                <a:solidFill>
                  <a:schemeClr val="bg1">
                    <a:lumMod val="50000"/>
                  </a:schemeClr>
                </a:solidFill>
                <a:latin typeface="Noto Sans S Chinese Medium"/>
                <a:ea typeface="Noto Sans S Chinese Medium"/>
              </a:rPr>
              <a:t>添加标题</a:t>
            </a:r>
            <a:endParaRPr lang="zh-CN" sz="12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0" name="PA_淘宝店chenying0907 39"/>
          <p:cNvSpPr>
            <a:spLocks noChangeArrowheads="1"/>
          </p:cNvSpPr>
          <p:nvPr/>
        </p:nvSpPr>
        <p:spPr>
          <a:xfrm>
            <a:off x="6275861" y="2631746"/>
            <a:ext cx="2482228" cy="615553"/>
          </a:xfrm>
          <a:prstGeom prst="rect">
            <a:avLst/>
          </a:prstGeom>
          <a:noFill/>
          <a:ln>
            <a:noFill/>
          </a:ln>
        </p:spPr>
        <p:txBody>
          <a:bodyPr wrap="square" lIns="0" tIns="0" rIns="0" bIns="0">
            <a:spAutoFit/>
          </a:bodyPr>
          <a:lstStyle/>
          <a:p>
            <a:r>
              <a:rPr lang="zh-CN" sz="2400">
                <a:solidFill>
                  <a:schemeClr val="bg1">
                    <a:lumMod val="50000"/>
                  </a:schemeClr>
                </a:solidFill>
                <a:latin typeface="Noto Sans S Chinese Medium"/>
                <a:ea typeface="Noto Sans S Chinese Medium"/>
              </a:rPr>
              <a:t>0</a:t>
            </a:r>
            <a:r>
              <a:rPr lang="en-US" sz="2400">
                <a:solidFill>
                  <a:schemeClr val="bg1">
                    <a:lumMod val="50000"/>
                  </a:schemeClr>
                </a:solidFill>
                <a:latin typeface="Noto Sans S Chinese Medium"/>
                <a:ea typeface="Noto Sans S Chinese Medium"/>
              </a:rPr>
              <a:t>5</a:t>
            </a:r>
            <a:r>
              <a:rPr lang="zh-CN" sz="800" b="1">
                <a:solidFill>
                  <a:schemeClr val="bg1">
                    <a:lumMod val="50000"/>
                  </a:schemeClr>
                </a:solidFill>
                <a:latin typeface="Noto Sans S Chinese Medium"/>
                <a:ea typeface="Noto Sans S Chinese Medium"/>
              </a:rPr>
              <a:t> </a:t>
            </a:r>
            <a:r>
              <a:rPr lang="zh-CN" sz="1200" b="1">
                <a:solidFill>
                  <a:schemeClr val="bg1">
                    <a:lumMod val="50000"/>
                  </a:schemeClr>
                </a:solidFill>
                <a:latin typeface="Noto Sans S Chinese Medium"/>
                <a:ea typeface="Noto Sans S Chinese Medium"/>
              </a:rPr>
              <a:t>添加标题</a:t>
            </a:r>
            <a:endParaRPr lang="zh-CN" sz="12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sp>
        <p:nvSpPr>
          <p:cNvPr id="21" name="PA_淘宝店chenying0907 40"/>
          <p:cNvSpPr>
            <a:spLocks noChangeArrowheads="1"/>
          </p:cNvSpPr>
          <p:nvPr/>
        </p:nvSpPr>
        <p:spPr>
          <a:xfrm>
            <a:off x="5799611" y="4000594"/>
            <a:ext cx="2482228" cy="615553"/>
          </a:xfrm>
          <a:prstGeom prst="rect">
            <a:avLst/>
          </a:prstGeom>
          <a:noFill/>
          <a:ln>
            <a:noFill/>
          </a:ln>
        </p:spPr>
        <p:txBody>
          <a:bodyPr wrap="square" lIns="0" tIns="0" rIns="0" bIns="0">
            <a:spAutoFit/>
          </a:bodyPr>
          <a:lstStyle/>
          <a:p>
            <a:r>
              <a:rPr lang="zh-CN" sz="2400">
                <a:solidFill>
                  <a:schemeClr val="bg1">
                    <a:lumMod val="50000"/>
                  </a:schemeClr>
                </a:solidFill>
                <a:latin typeface="Noto Sans S Chinese Medium"/>
                <a:ea typeface="Noto Sans S Chinese Medium"/>
              </a:rPr>
              <a:t>0</a:t>
            </a:r>
            <a:r>
              <a:rPr lang="en-US" sz="2400">
                <a:solidFill>
                  <a:schemeClr val="bg1">
                    <a:lumMod val="50000"/>
                  </a:schemeClr>
                </a:solidFill>
                <a:latin typeface="Noto Sans S Chinese Medium"/>
                <a:ea typeface="Noto Sans S Chinese Medium"/>
              </a:rPr>
              <a:t>6</a:t>
            </a:r>
            <a:r>
              <a:rPr lang="zh-CN" sz="800" b="1">
                <a:solidFill>
                  <a:schemeClr val="bg1">
                    <a:lumMod val="50000"/>
                  </a:schemeClr>
                </a:solidFill>
                <a:latin typeface="Noto Sans S Chinese Medium"/>
                <a:ea typeface="Noto Sans S Chinese Medium"/>
              </a:rPr>
              <a:t> </a:t>
            </a:r>
            <a:r>
              <a:rPr lang="zh-CN" sz="1200" b="1">
                <a:solidFill>
                  <a:schemeClr val="bg1">
                    <a:lumMod val="50000"/>
                  </a:schemeClr>
                </a:solidFill>
                <a:latin typeface="Noto Sans S Chinese Medium"/>
                <a:ea typeface="Noto Sans S Chinese Medium"/>
              </a:rPr>
              <a:t>添加标题</a:t>
            </a:r>
            <a:endParaRPr lang="en-US" sz="1200" b="1">
              <a:solidFill>
                <a:schemeClr val="bg1">
                  <a:lumMod val="50000"/>
                </a:schemeClr>
              </a:solidFill>
              <a:latin typeface="Noto Sans S Chinese Medium"/>
              <a:ea typeface="Noto Sans S Chinese Medium"/>
            </a:endParaRPr>
          </a:p>
          <a:p>
            <a:r>
              <a:rPr lang="zh-CN" sz="800">
                <a:solidFill>
                  <a:schemeClr val="bg1">
                    <a:lumMod val="50000"/>
                  </a:schemeClr>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lumMod val="50000"/>
                </a:schemeClr>
              </a:solidFill>
              <a:latin typeface="Noto Sans S Chinese Medium"/>
              <a:ea typeface="Noto Sans S Chinese Medium"/>
            </a:endParaRPr>
          </a:p>
        </p:txBody>
      </p:sp>
      <p:grpSp>
        <p:nvGrpSpPr>
          <p:cNvPr id="22" name="PA_淘宝店chenying0907 32"/>
          <p:cNvGrpSpPr/>
          <p:nvPr/>
        </p:nvGrpSpPr>
        <p:grpSpPr>
          <a:xfrm>
            <a:off x="-9190" y="0"/>
            <a:ext cx="620750" cy="791858"/>
            <a:chOff x="0" y="-21236"/>
            <a:chExt cx="3311527" cy="4224338"/>
          </a:xfrm>
        </p:grpSpPr>
        <p:sp>
          <p:nvSpPr>
            <p:cNvPr id="23"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4"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5"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26" name="PA_文本框 4"/>
          <p:cNvSpPr txBox="1">
            <a:spLocks noChangeArrowheads="1"/>
          </p:cNvSpPr>
          <p:nvPr/>
        </p:nvSpPr>
        <p:spPr>
          <a:xfrm>
            <a:off x="535359" y="184337"/>
            <a:ext cx="2236511" cy="400110"/>
          </a:xfrm>
          <a:prstGeom prst="rect">
            <a:avLst/>
          </a:prstGeom>
          <a:noFill/>
          <a:ln>
            <a:noFill/>
          </a:ln>
        </p:spPr>
        <p:txBody>
          <a:bodyPr wrap="non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27" name="PA_文本框 5"/>
          <p:cNvSpPr txBox="1">
            <a:spLocks noChangeArrowheads="1"/>
          </p:cNvSpPr>
          <p:nvPr/>
        </p:nvSpPr>
        <p:spPr>
          <a:xfrm>
            <a:off x="535359" y="509426"/>
            <a:ext cx="2071401" cy="215444"/>
          </a:xfrm>
          <a:prstGeom prst="rect">
            <a:avLst/>
          </a:prstGeom>
          <a:noFill/>
          <a:ln>
            <a:noFill/>
          </a:ln>
        </p:spPr>
        <p:txBody>
          <a:bodyPr wrap="non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pic>
        <p:nvPicPr>
          <p:cNvPr id="28" name="图片 27"/>
          <p:cNvPicPr>
            <a:picLocks noChangeAspect="1"/>
          </p:cNvPicPr>
          <p:nvPr/>
        </p:nvPicPr>
        <p:blipFill>
          <a:blip r:embed="rId3"/>
          <a:stretch/>
        </p:blipFill>
        <p:spPr>
          <a:xfrm>
            <a:off x="3718274" y="2020317"/>
            <a:ext cx="1693282" cy="1798799"/>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3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6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9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12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15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6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nodeType="withEffect">
                                  <p:stCondLst>
                                    <p:cond delay="90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120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150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3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10" presetClass="entr" presetSubtype="0" fill="hold" nodeType="withEffect">
                                  <p:stCondLst>
                                    <p:cond delay="60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10" presetClass="entr" presetSubtype="0" fill="hold" nodeType="withEffect">
                                  <p:stCondLst>
                                    <p:cond delay="90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120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21"/>
          <p:cNvGrpSpPr/>
          <p:nvPr/>
        </p:nvGrpSpPr>
        <p:grpSpPr>
          <a:xfrm>
            <a:off x="5832473" y="-21235"/>
            <a:ext cx="3311527" cy="5164735"/>
            <a:chOff x="5832473" y="-21235"/>
            <a:chExt cx="3311527" cy="5164735"/>
          </a:xfrm>
        </p:grpSpPr>
        <p:sp>
          <p:nvSpPr>
            <p:cNvPr id="3" name="淘宝店chenying0907 36"/>
            <p:cNvSpPr/>
            <p:nvPr/>
          </p:nvSpPr>
          <p:spPr>
            <a:xfrm rot="16200000">
              <a:off x="7445263" y="403114"/>
              <a:ext cx="2123086" cy="1274387"/>
            </a:xfrm>
            <a:custGeom>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a:lstStyle/>
            <a:p>
              <a:endParaRPr lang="zh-CN"/>
            </a:p>
          </p:txBody>
        </p:sp>
        <p:sp>
          <p:nvSpPr>
            <p:cNvPr id="4" name="淘宝店chenying0907 37"/>
            <p:cNvSpPr/>
            <p:nvPr/>
          </p:nvSpPr>
          <p:spPr>
            <a:xfrm rot="16200000">
              <a:off x="5568154" y="1183482"/>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F1CFCD"/>
            </a:solidFill>
            <a:ln>
              <a:noFill/>
            </a:ln>
          </p:spPr>
          <p:txBody>
            <a:bodyPr vert="horz" wrap="square" lIns="91440" tIns="45720" rIns="91440" bIns="45720" numCol="1" anchor="t" anchorCtr="0"/>
            <a:lstStyle/>
            <a:p>
              <a:endParaRPr lang="zh-CN"/>
            </a:p>
          </p:txBody>
        </p:sp>
        <p:sp>
          <p:nvSpPr>
            <p:cNvPr id="5" name="淘宝店chenying0907 38"/>
            <p:cNvSpPr/>
            <p:nvPr/>
          </p:nvSpPr>
          <p:spPr>
            <a:xfrm rot="16200000">
              <a:off x="6636541" y="2759869"/>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9E7E3"/>
            </a:solidFill>
            <a:ln>
              <a:noFill/>
            </a:ln>
          </p:spPr>
          <p:txBody>
            <a:bodyPr vert="horz" wrap="square" lIns="91440" tIns="45720" rIns="91440" bIns="45720" numCol="1" anchor="t" anchorCtr="0"/>
            <a:lstStyle/>
            <a:p>
              <a:endParaRPr lang="zh-CN"/>
            </a:p>
          </p:txBody>
        </p:sp>
        <p:sp>
          <p:nvSpPr>
            <p:cNvPr id="6" name="淘宝店chenying0907 39"/>
            <p:cNvSpPr/>
            <p:nvPr/>
          </p:nvSpPr>
          <p:spPr>
            <a:xfrm rot="16200000">
              <a:off x="7785893" y="3785394"/>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E5AAA4"/>
            </a:solidFill>
            <a:ln>
              <a:noFill/>
            </a:ln>
          </p:spPr>
          <p:txBody>
            <a:bodyPr vert="horz" wrap="square" lIns="91440" tIns="45720" rIns="91440" bIns="45720" numCol="1" anchor="t" anchorCtr="0"/>
            <a:lstStyle/>
            <a:p>
              <a:endParaRPr lang="zh-CN"/>
            </a:p>
          </p:txBody>
        </p:sp>
      </p:grpSp>
      <p:sp>
        <p:nvSpPr>
          <p:cNvPr id="7" name="PA_淘宝店chenying0907 13"/>
          <p:cNvSpPr/>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txBody>
          <a:bodyPr anchor="ctr"/>
          <a:lstStyle/>
          <a:p>
            <a:pPr algn="ctr"/>
            <a:endParaRPr lang="zh-CN">
              <a:solidFill>
                <a:schemeClr val="lt1"/>
              </a:solidFill>
            </a:endParaRPr>
          </a:p>
        </p:txBody>
      </p:sp>
      <p:sp>
        <p:nvSpPr>
          <p:cNvPr id="8" name="PA_文本框 16"/>
          <p:cNvSpPr txBox="1"/>
          <p:nvPr/>
        </p:nvSpPr>
        <p:spPr>
          <a:xfrm>
            <a:off x="1841644" y="2126925"/>
            <a:ext cx="899396" cy="830997"/>
          </a:xfrm>
          <a:prstGeom prst="rect">
            <a:avLst/>
          </a:prstGeom>
          <a:noFill/>
        </p:spPr>
        <p:txBody>
          <a:bodyPr wrap="square">
            <a:spAutoFit/>
          </a:bodyPr>
          <a:lstStyle/>
          <a:p>
            <a:r>
              <a:rPr lang="en-US" sz="4800">
                <a:solidFill>
                  <a:schemeClr val="bg1">
                    <a:lumMod val="50000"/>
                  </a:schemeClr>
                </a:solidFill>
                <a:latin typeface="Noto Sans S Chinese Medium"/>
                <a:ea typeface="Noto Sans S Chinese Medium"/>
              </a:rPr>
              <a:t>02</a:t>
            </a:r>
            <a:endParaRPr lang="zh-CN" sz="4800">
              <a:solidFill>
                <a:schemeClr val="bg1">
                  <a:lumMod val="50000"/>
                </a:schemeClr>
              </a:solidFill>
              <a:latin typeface="Noto Sans S Chinese Medium"/>
              <a:ea typeface="Noto Sans S Chinese Medium"/>
            </a:endParaRPr>
          </a:p>
        </p:txBody>
      </p:sp>
      <p:sp>
        <p:nvSpPr>
          <p:cNvPr id="9" name="PA_文本框 17"/>
          <p:cNvSpPr txBox="1"/>
          <p:nvPr/>
        </p:nvSpPr>
        <p:spPr>
          <a:xfrm>
            <a:off x="3524160" y="1871018"/>
            <a:ext cx="2031325" cy="461665"/>
          </a:xfrm>
          <a:prstGeom prst="rect">
            <a:avLst/>
          </a:prstGeom>
          <a:noFill/>
        </p:spPr>
        <p:txBody>
          <a:bodyPr wrap="none">
            <a:spAutoFit/>
          </a:bodyPr>
          <a:lstStyle/>
          <a:p>
            <a:r>
              <a:rPr lang="zh-CN" sz="2400">
                <a:solidFill>
                  <a:schemeClr val="bg1">
                    <a:lumMod val="50000"/>
                  </a:schemeClr>
                </a:solidFill>
                <a:latin typeface="Noto Sans S Chinese Medium"/>
                <a:ea typeface="Noto Sans S Chinese Medium"/>
              </a:rPr>
              <a:t>相关标题文字</a:t>
            </a:r>
            <a:endParaRPr lang="zh-CN" sz="2400">
              <a:solidFill>
                <a:schemeClr val="bg1">
                  <a:lumMod val="50000"/>
                </a:schemeClr>
              </a:solidFill>
              <a:latin typeface="Noto Sans S Chinese Medium"/>
              <a:ea typeface="Noto Sans S Chinese Medium"/>
            </a:endParaRPr>
          </a:p>
        </p:txBody>
      </p:sp>
      <p:grpSp>
        <p:nvGrpSpPr>
          <p:cNvPr id="10" name="PA_淘宝店chenying0907 18"/>
          <p:cNvGrpSpPr/>
          <p:nvPr/>
        </p:nvGrpSpPr>
        <p:grpSpPr>
          <a:xfrm>
            <a:off x="2243226" y="2221456"/>
            <a:ext cx="528300" cy="710884"/>
            <a:chOff x="4211960" y="594800"/>
            <a:chExt cx="374475" cy="662059"/>
          </a:xfrm>
        </p:grpSpPr>
        <p:sp>
          <p:nvSpPr>
            <p:cNvPr id="11" name="直角三角形 10"/>
            <p:cNvSpPr/>
            <p:nvPr/>
          </p:nvSpPr>
          <p:spPr>
            <a:xfrm rot="16200000">
              <a:off x="4068168" y="738592"/>
              <a:ext cx="662059" cy="374475"/>
            </a:xfrm>
            <a:prstGeom prst="rtTriangle">
              <a:avLst/>
            </a:prstGeom>
            <a:solidFill>
              <a:schemeClr val="bg1"/>
            </a:solidFill>
            <a:ln>
              <a:noFill/>
            </a:ln>
          </p:spPr>
          <p:txBody>
            <a:bodyPr anchor="ctr"/>
            <a:lstStyle/>
            <a:p>
              <a:pPr algn="ctr"/>
              <a:endParaRPr lang="zh-CN">
                <a:solidFill>
                  <a:schemeClr val="lt1"/>
                </a:solidFill>
                <a:latin typeface="Noto Sans S Chinese Medium"/>
                <a:ea typeface="Noto Sans S Chinese Medium"/>
              </a:endParaRPr>
            </a:p>
          </p:txBody>
        </p:sp>
        <p:cxnSp>
          <p:nvCxnSpPr>
            <p:cNvPr id="12" name="直接连接符 20"/>
            <p:cNvCxnSpPr>
              <a:stCxn id="11" idx="4"/>
              <a:endCxn id="11" idx="0"/>
            </p:cNvCxnSpPr>
            <p:nvPr/>
          </p:nvCxnSpPr>
          <p:spPr>
            <a:xfrm flipH="1">
              <a:off x="4211960" y="594800"/>
              <a:ext cx="374475" cy="662059"/>
            </a:xfrm>
            <a:prstGeom prst="line">
              <a:avLst/>
            </a:prstGeom>
            <a:ln w="6350" cap="rnd">
              <a:solidFill>
                <a:schemeClr val="accent3"/>
              </a:solidFill>
              <a:prstDash val="solid"/>
              <a:miter/>
            </a:ln>
          </p:spPr>
        </p:cxnSp>
      </p:grpSp>
      <p:sp>
        <p:nvSpPr>
          <p:cNvPr id="13" name="PA_淘宝店chenying0907 23"/>
          <p:cNvSpPr/>
          <p:nvPr/>
        </p:nvSpPr>
        <p:spPr>
          <a:xfrm>
            <a:off x="3524161" y="2331323"/>
            <a:ext cx="2286000" cy="819455"/>
          </a:xfrm>
          <a:prstGeom prst="rect">
            <a:avLst/>
          </a:prstGeom>
        </p:spPr>
        <p:txBody>
          <a:bodyPr wrap="square">
            <a:spAutoFit/>
          </a:bodyPr>
          <a:lstStyle/>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a:p>
            <a:pPr marL="171450" indent="-171450">
              <a:lnSpc>
                <a:spcPct val="150000"/>
              </a:lnSpc>
              <a:buClr>
                <a:schemeClr val="accent3"/>
              </a:buClr>
              <a:buFont typeface="Wingdings" charset="2"/>
              <a:buChar char="p"/>
            </a:pPr>
            <a:r>
              <a:rPr lang="zh-CN" sz="1050">
                <a:solidFill>
                  <a:schemeClr val="bg1">
                    <a:lumMod val="50000"/>
                  </a:schemeClr>
                </a:solidFill>
                <a:latin typeface="Noto Sans S Chinese Medium"/>
                <a:ea typeface="Noto Sans S Chinese Medium"/>
              </a:rPr>
              <a:t>请替换文字内容</a:t>
            </a:r>
            <a:endParaRPr lang="en-US" sz="1050">
              <a:solidFill>
                <a:schemeClr val="bg1">
                  <a:lumMod val="50000"/>
                </a:schemeClr>
              </a:solidFill>
              <a:latin typeface="Noto Sans S Chinese Medium"/>
              <a:ea typeface="Noto Sans S Chinese Medium"/>
            </a:endParaRPr>
          </a:p>
        </p:txBody>
      </p:sp>
      <p:pic>
        <p:nvPicPr>
          <p:cNvPr id="14" name="图片 13"/>
          <p:cNvPicPr>
            <a:picLocks noChangeAspect="1"/>
          </p:cNvPicPr>
          <p:nvPr/>
        </p:nvPicPr>
        <p:blipFill>
          <a:blip r:embed="rId3"/>
          <a:stretch/>
        </p:blipFill>
        <p:spPr>
          <a:xfrm>
            <a:off x="6012873" y="1316182"/>
            <a:ext cx="2161309" cy="24384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6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9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1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淘宝店chenying0907 9"/>
          <p:cNvSpPr>
            <a:spLocks noChangeArrowheads="1"/>
          </p:cNvSpPr>
          <p:nvPr/>
        </p:nvSpPr>
        <p:spPr>
          <a:xfrm>
            <a:off x="962025" y="1389836"/>
            <a:ext cx="1206500" cy="1206872"/>
          </a:xfrm>
          <a:prstGeom prst="rect">
            <a:avLst/>
          </a:prstGeom>
          <a:solidFill>
            <a:srgbClr val="E5CBC9"/>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4" name="PA_淘宝店chenying0907 11"/>
          <p:cNvSpPr>
            <a:spLocks noChangeArrowheads="1"/>
          </p:cNvSpPr>
          <p:nvPr/>
        </p:nvSpPr>
        <p:spPr>
          <a:xfrm>
            <a:off x="4279900" y="1389836"/>
            <a:ext cx="1868488" cy="1206872"/>
          </a:xfrm>
          <a:prstGeom prst="rect">
            <a:avLst/>
          </a:prstGeom>
          <a:solidFill>
            <a:srgbClr val="957F7C"/>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5" name="PA_淘宝店chenying0907 12"/>
          <p:cNvSpPr>
            <a:spLocks noChangeArrowheads="1"/>
          </p:cNvSpPr>
          <p:nvPr/>
        </p:nvSpPr>
        <p:spPr>
          <a:xfrm>
            <a:off x="6272213" y="1389836"/>
            <a:ext cx="1225550" cy="1206872"/>
          </a:xfrm>
          <a:prstGeom prst="rect">
            <a:avLst/>
          </a:prstGeom>
          <a:solidFill>
            <a:srgbClr val="DB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6" name="PA_淘宝店chenying0907 13"/>
          <p:cNvSpPr>
            <a:spLocks noChangeArrowheads="1"/>
          </p:cNvSpPr>
          <p:nvPr/>
        </p:nvSpPr>
        <p:spPr>
          <a:xfrm>
            <a:off x="6950076" y="2714220"/>
            <a:ext cx="1230313" cy="1206872"/>
          </a:xfrm>
          <a:prstGeom prst="rect">
            <a:avLst/>
          </a:prstGeom>
          <a:solidFill>
            <a:srgbClr val="E5CBC9"/>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7" name="PA_淘宝店chenying0907 14"/>
          <p:cNvSpPr>
            <a:spLocks noChangeArrowheads="1"/>
          </p:cNvSpPr>
          <p:nvPr/>
        </p:nvSpPr>
        <p:spPr>
          <a:xfrm>
            <a:off x="2297114" y="3384352"/>
            <a:ext cx="1863725" cy="1224341"/>
          </a:xfrm>
          <a:prstGeom prst="rect">
            <a:avLst/>
          </a:prstGeom>
          <a:solidFill>
            <a:srgbClr val="73635B"/>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sp>
        <p:nvSpPr>
          <p:cNvPr id="9" name="PA_淘宝店chenying0907 16"/>
          <p:cNvSpPr>
            <a:spLocks noChangeArrowheads="1"/>
          </p:cNvSpPr>
          <p:nvPr/>
        </p:nvSpPr>
        <p:spPr>
          <a:xfrm>
            <a:off x="962025" y="2714220"/>
            <a:ext cx="1206500" cy="1206872"/>
          </a:xfrm>
          <a:prstGeom prst="rect">
            <a:avLst/>
          </a:prstGeom>
          <a:solidFill>
            <a:srgbClr val="DBACA5"/>
          </a:solidFill>
          <a:ln>
            <a:noFill/>
          </a:ln>
          <a:effectLst>
            <a:outerShdw blurRad="190500" dist="63500" dir="3300000" algn="tl" rotWithShape="0">
              <a:schemeClr val="tx1">
                <a:alpha val="30000"/>
              </a:schemeClr>
            </a:outerShdw>
          </a:effectLst>
        </p:spPr>
        <p:txBody>
          <a:bodyPr anchor="ctr"/>
          <a:lstStyle/>
          <a:p>
            <a:pPr algn="ctr"/>
            <a:endParaRPr lang="zh-CN" sz="1000">
              <a:solidFill>
                <a:schemeClr val="lt1"/>
              </a:solidFill>
              <a:latin typeface="Noto Sans S Chinese Medium"/>
              <a:ea typeface="Noto Sans S Chinese Medium"/>
            </a:endParaRPr>
          </a:p>
        </p:txBody>
      </p:sp>
      <p:grpSp>
        <p:nvGrpSpPr>
          <p:cNvPr id="10" name="PA_淘宝店chenying0907 17"/>
          <p:cNvGrpSpPr/>
          <p:nvPr/>
        </p:nvGrpSpPr>
        <p:grpSpPr>
          <a:xfrm>
            <a:off x="7385050" y="3088986"/>
            <a:ext cx="357188" cy="460517"/>
            <a:chOff x="0" y="0"/>
            <a:chExt cx="225" cy="290"/>
          </a:xfrm>
        </p:grpSpPr>
        <p:sp>
          <p:nvSpPr>
            <p:cNvPr id="11" name="淘宝店chenying0907 18"/>
            <p:cNvSpPr/>
            <p:nvPr/>
          </p:nvSpPr>
          <p:spPr>
            <a:xfrm>
              <a:off x="0" y="0"/>
              <a:ext cx="225" cy="290"/>
            </a:xfrm>
            <a:custGeom>
              <a:rect l="0" t="0" r="r" b="b"/>
              <a:pathLst>
                <a:path w="225" h="290">
                  <a:moveTo>
                    <a:pt x="50" y="264"/>
                  </a:moveTo>
                  <a:cubicBezTo>
                    <a:pt x="26" y="264"/>
                    <a:pt x="26" y="264"/>
                    <a:pt x="26" y="264"/>
                  </a:cubicBezTo>
                  <a:cubicBezTo>
                    <a:pt x="26" y="24"/>
                    <a:pt x="26" y="24"/>
                    <a:pt x="26" y="24"/>
                  </a:cubicBezTo>
                  <a:cubicBezTo>
                    <a:pt x="213" y="24"/>
                    <a:pt x="213" y="24"/>
                    <a:pt x="213" y="24"/>
                  </a:cubicBezTo>
                  <a:cubicBezTo>
                    <a:pt x="220" y="24"/>
                    <a:pt x="225" y="19"/>
                    <a:pt x="225" y="12"/>
                  </a:cubicBezTo>
                  <a:cubicBezTo>
                    <a:pt x="225" y="5"/>
                    <a:pt x="220" y="0"/>
                    <a:pt x="213" y="0"/>
                  </a:cubicBezTo>
                  <a:cubicBezTo>
                    <a:pt x="12" y="0"/>
                    <a:pt x="12" y="0"/>
                    <a:pt x="12" y="0"/>
                  </a:cubicBezTo>
                  <a:cubicBezTo>
                    <a:pt x="5" y="0"/>
                    <a:pt x="0" y="5"/>
                    <a:pt x="0" y="12"/>
                  </a:cubicBezTo>
                  <a:cubicBezTo>
                    <a:pt x="0" y="278"/>
                    <a:pt x="0" y="278"/>
                    <a:pt x="0" y="278"/>
                  </a:cubicBezTo>
                  <a:cubicBezTo>
                    <a:pt x="0" y="285"/>
                    <a:pt x="5" y="290"/>
                    <a:pt x="12" y="290"/>
                  </a:cubicBezTo>
                  <a:cubicBezTo>
                    <a:pt x="50" y="290"/>
                    <a:pt x="50" y="290"/>
                    <a:pt x="50" y="290"/>
                  </a:cubicBezTo>
                  <a:cubicBezTo>
                    <a:pt x="57" y="290"/>
                    <a:pt x="62" y="285"/>
                    <a:pt x="62" y="278"/>
                  </a:cubicBezTo>
                  <a:cubicBezTo>
                    <a:pt x="62" y="271"/>
                    <a:pt x="57" y="264"/>
                    <a:pt x="50" y="264"/>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2" name="淘宝店chenying0907 19"/>
            <p:cNvSpPr/>
            <p:nvPr/>
          </p:nvSpPr>
          <p:spPr>
            <a:xfrm>
              <a:off x="142" y="170"/>
              <a:ext cx="83" cy="120"/>
            </a:xfrm>
            <a:custGeom>
              <a:rect l="0" t="0" r="r" b="b"/>
              <a:pathLst>
                <a:path w="83" h="120">
                  <a:moveTo>
                    <a:pt x="71" y="0"/>
                  </a:moveTo>
                  <a:cubicBezTo>
                    <a:pt x="64" y="0"/>
                    <a:pt x="59" y="5"/>
                    <a:pt x="59" y="12"/>
                  </a:cubicBezTo>
                  <a:cubicBezTo>
                    <a:pt x="59" y="94"/>
                    <a:pt x="59" y="94"/>
                    <a:pt x="59" y="94"/>
                  </a:cubicBezTo>
                  <a:cubicBezTo>
                    <a:pt x="12" y="94"/>
                    <a:pt x="12" y="94"/>
                    <a:pt x="12" y="94"/>
                  </a:cubicBezTo>
                  <a:cubicBezTo>
                    <a:pt x="5" y="94"/>
                    <a:pt x="0" y="101"/>
                    <a:pt x="0" y="108"/>
                  </a:cubicBezTo>
                  <a:cubicBezTo>
                    <a:pt x="0" y="115"/>
                    <a:pt x="5" y="120"/>
                    <a:pt x="12" y="120"/>
                  </a:cubicBezTo>
                  <a:cubicBezTo>
                    <a:pt x="71" y="120"/>
                    <a:pt x="71" y="120"/>
                    <a:pt x="71" y="120"/>
                  </a:cubicBezTo>
                  <a:cubicBezTo>
                    <a:pt x="76" y="120"/>
                    <a:pt x="78" y="118"/>
                    <a:pt x="81" y="115"/>
                  </a:cubicBezTo>
                  <a:cubicBezTo>
                    <a:pt x="83" y="113"/>
                    <a:pt x="83" y="111"/>
                    <a:pt x="83" y="108"/>
                  </a:cubicBezTo>
                  <a:cubicBezTo>
                    <a:pt x="83" y="12"/>
                    <a:pt x="83" y="12"/>
                    <a:pt x="83" y="12"/>
                  </a:cubicBezTo>
                  <a:cubicBezTo>
                    <a:pt x="83" y="5"/>
                    <a:pt x="78" y="0"/>
                    <a:pt x="71" y="0"/>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3" name="淘宝店chenying0907 20"/>
            <p:cNvSpPr>
              <a:spLocks noEditPoints="1"/>
            </p:cNvSpPr>
            <p:nvPr/>
          </p:nvSpPr>
          <p:spPr>
            <a:xfrm>
              <a:off x="81" y="59"/>
              <a:ext cx="141" cy="205"/>
            </a:xfrm>
            <a:custGeom>
              <a:rect l="0" t="0" r="r" b="b"/>
              <a:pathLst>
                <a:path w="141" h="205">
                  <a:moveTo>
                    <a:pt x="122" y="5"/>
                  </a:moveTo>
                  <a:cubicBezTo>
                    <a:pt x="118" y="2"/>
                    <a:pt x="113" y="0"/>
                    <a:pt x="108" y="0"/>
                  </a:cubicBezTo>
                  <a:cubicBezTo>
                    <a:pt x="96" y="0"/>
                    <a:pt x="87" y="7"/>
                    <a:pt x="82" y="16"/>
                  </a:cubicBezTo>
                  <a:cubicBezTo>
                    <a:pt x="2" y="156"/>
                    <a:pt x="2" y="156"/>
                    <a:pt x="2" y="156"/>
                  </a:cubicBezTo>
                  <a:cubicBezTo>
                    <a:pt x="0" y="158"/>
                    <a:pt x="0" y="160"/>
                    <a:pt x="0" y="163"/>
                  </a:cubicBezTo>
                  <a:cubicBezTo>
                    <a:pt x="0" y="193"/>
                    <a:pt x="0" y="193"/>
                    <a:pt x="0" y="193"/>
                  </a:cubicBezTo>
                  <a:cubicBezTo>
                    <a:pt x="0" y="198"/>
                    <a:pt x="2" y="203"/>
                    <a:pt x="7" y="205"/>
                  </a:cubicBezTo>
                  <a:cubicBezTo>
                    <a:pt x="9" y="205"/>
                    <a:pt x="12" y="205"/>
                    <a:pt x="14" y="205"/>
                  </a:cubicBezTo>
                  <a:cubicBezTo>
                    <a:pt x="16" y="205"/>
                    <a:pt x="16" y="205"/>
                    <a:pt x="19" y="205"/>
                  </a:cubicBezTo>
                  <a:cubicBezTo>
                    <a:pt x="47" y="189"/>
                    <a:pt x="47" y="189"/>
                    <a:pt x="47" y="189"/>
                  </a:cubicBezTo>
                  <a:cubicBezTo>
                    <a:pt x="49" y="189"/>
                    <a:pt x="52" y="186"/>
                    <a:pt x="52" y="184"/>
                  </a:cubicBezTo>
                  <a:cubicBezTo>
                    <a:pt x="132" y="45"/>
                    <a:pt x="132" y="45"/>
                    <a:pt x="132" y="45"/>
                  </a:cubicBezTo>
                  <a:cubicBezTo>
                    <a:pt x="141" y="31"/>
                    <a:pt x="136" y="14"/>
                    <a:pt x="122" y="5"/>
                  </a:cubicBezTo>
                  <a:close/>
                  <a:moveTo>
                    <a:pt x="110" y="33"/>
                  </a:moveTo>
                  <a:cubicBezTo>
                    <a:pt x="33" y="170"/>
                    <a:pt x="33" y="170"/>
                    <a:pt x="33" y="170"/>
                  </a:cubicBezTo>
                  <a:cubicBezTo>
                    <a:pt x="26" y="172"/>
                    <a:pt x="26" y="172"/>
                    <a:pt x="26" y="172"/>
                  </a:cubicBezTo>
                  <a:cubicBezTo>
                    <a:pt x="26" y="165"/>
                    <a:pt x="26" y="165"/>
                    <a:pt x="26" y="165"/>
                  </a:cubicBezTo>
                  <a:cubicBezTo>
                    <a:pt x="103" y="28"/>
                    <a:pt x="103" y="28"/>
                    <a:pt x="103" y="28"/>
                  </a:cubicBezTo>
                  <a:cubicBezTo>
                    <a:pt x="103" y="26"/>
                    <a:pt x="108" y="26"/>
                    <a:pt x="110" y="26"/>
                  </a:cubicBezTo>
                  <a:cubicBezTo>
                    <a:pt x="110" y="28"/>
                    <a:pt x="113" y="31"/>
                    <a:pt x="110" y="33"/>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4" name="淘宝店chenying0907 21"/>
            <p:cNvSpPr/>
            <p:nvPr/>
          </p:nvSpPr>
          <p:spPr>
            <a:xfrm>
              <a:off x="41" y="83"/>
              <a:ext cx="89" cy="23"/>
            </a:xfrm>
            <a:custGeom>
              <a:rect l="0" t="0" r="r" b="b"/>
              <a:pathLst>
                <a:path w="89" h="23">
                  <a:moveTo>
                    <a:pt x="89" y="12"/>
                  </a:moveTo>
                  <a:cubicBezTo>
                    <a:pt x="89" y="5"/>
                    <a:pt x="82" y="0"/>
                    <a:pt x="75" y="0"/>
                  </a:cubicBezTo>
                  <a:cubicBezTo>
                    <a:pt x="14" y="0"/>
                    <a:pt x="14" y="0"/>
                    <a:pt x="14" y="0"/>
                  </a:cubicBezTo>
                  <a:cubicBezTo>
                    <a:pt x="7" y="0"/>
                    <a:pt x="0" y="5"/>
                    <a:pt x="0" y="12"/>
                  </a:cubicBezTo>
                  <a:cubicBezTo>
                    <a:pt x="0" y="18"/>
                    <a:pt x="7" y="23"/>
                    <a:pt x="14" y="23"/>
                  </a:cubicBezTo>
                  <a:cubicBezTo>
                    <a:pt x="75" y="23"/>
                    <a:pt x="75" y="23"/>
                    <a:pt x="75" y="23"/>
                  </a:cubicBezTo>
                  <a:cubicBezTo>
                    <a:pt x="82" y="23"/>
                    <a:pt x="89" y="18"/>
                    <a:pt x="89" y="12"/>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5" name="淘宝店chenying0907 22"/>
            <p:cNvSpPr/>
            <p:nvPr/>
          </p:nvSpPr>
          <p:spPr>
            <a:xfrm>
              <a:off x="41" y="132"/>
              <a:ext cx="56" cy="24"/>
            </a:xfrm>
            <a:custGeom>
              <a:rect l="0" t="0" r="r" b="b"/>
              <a:pathLst>
                <a:path w="56" h="24">
                  <a:moveTo>
                    <a:pt x="14" y="0"/>
                  </a:moveTo>
                  <a:cubicBezTo>
                    <a:pt x="7" y="0"/>
                    <a:pt x="0" y="5"/>
                    <a:pt x="0" y="12"/>
                  </a:cubicBezTo>
                  <a:cubicBezTo>
                    <a:pt x="0" y="19"/>
                    <a:pt x="7" y="24"/>
                    <a:pt x="14" y="24"/>
                  </a:cubicBezTo>
                  <a:cubicBezTo>
                    <a:pt x="44" y="24"/>
                    <a:pt x="44" y="24"/>
                    <a:pt x="44" y="24"/>
                  </a:cubicBezTo>
                  <a:cubicBezTo>
                    <a:pt x="51" y="24"/>
                    <a:pt x="56" y="19"/>
                    <a:pt x="56" y="12"/>
                  </a:cubicBezTo>
                  <a:cubicBezTo>
                    <a:pt x="56" y="5"/>
                    <a:pt x="51" y="0"/>
                    <a:pt x="44" y="0"/>
                  </a:cubicBezTo>
                  <a:lnTo>
                    <a:pt x="14" y="0"/>
                  </a:lnTo>
                  <a:close/>
                </a:path>
              </a:pathLst>
            </a:custGeom>
            <a:solidFill>
              <a:srgbClr val="FFFFFF"/>
            </a:solidFill>
            <a:ln>
              <a:noFill/>
            </a:ln>
          </p:spPr>
          <p:txBody>
            <a:bodyPr/>
            <a:lstStyle/>
            <a:p>
              <a:endParaRPr lang="zh-CN">
                <a:latin typeface="Noto Sans S Chinese Medium"/>
                <a:ea typeface="Noto Sans S Chinese Medium"/>
              </a:endParaRPr>
            </a:p>
          </p:txBody>
        </p:sp>
      </p:grpSp>
      <p:grpSp>
        <p:nvGrpSpPr>
          <p:cNvPr id="16" name="PA_淘宝店chenying0907 23"/>
          <p:cNvGrpSpPr/>
          <p:nvPr/>
        </p:nvGrpSpPr>
        <p:grpSpPr>
          <a:xfrm>
            <a:off x="6661151" y="1734430"/>
            <a:ext cx="442913" cy="443049"/>
            <a:chOff x="0" y="0"/>
            <a:chExt cx="279" cy="279"/>
          </a:xfrm>
        </p:grpSpPr>
        <p:sp>
          <p:nvSpPr>
            <p:cNvPr id="17" name="淘宝店chenying0907 24"/>
            <p:cNvSpPr>
              <a:spLocks noEditPoints="1"/>
            </p:cNvSpPr>
            <p:nvPr/>
          </p:nvSpPr>
          <p:spPr>
            <a:xfrm>
              <a:off x="0" y="0"/>
              <a:ext cx="279" cy="279"/>
            </a:xfrm>
            <a:custGeom>
              <a:rect l="0" t="0" r="r" b="b"/>
              <a:pathLst>
                <a:path w="279" h="279">
                  <a:moveTo>
                    <a:pt x="279" y="118"/>
                  </a:moveTo>
                  <a:cubicBezTo>
                    <a:pt x="277" y="113"/>
                    <a:pt x="274" y="109"/>
                    <a:pt x="270" y="109"/>
                  </a:cubicBezTo>
                  <a:cubicBezTo>
                    <a:pt x="248" y="102"/>
                    <a:pt x="248" y="102"/>
                    <a:pt x="248" y="102"/>
                  </a:cubicBezTo>
                  <a:cubicBezTo>
                    <a:pt x="246" y="97"/>
                    <a:pt x="246" y="92"/>
                    <a:pt x="244" y="90"/>
                  </a:cubicBezTo>
                  <a:cubicBezTo>
                    <a:pt x="253" y="69"/>
                    <a:pt x="253" y="69"/>
                    <a:pt x="253" y="69"/>
                  </a:cubicBezTo>
                  <a:cubicBezTo>
                    <a:pt x="255" y="64"/>
                    <a:pt x="255" y="59"/>
                    <a:pt x="253" y="57"/>
                  </a:cubicBezTo>
                  <a:cubicBezTo>
                    <a:pt x="244" y="45"/>
                    <a:pt x="234" y="35"/>
                    <a:pt x="222" y="26"/>
                  </a:cubicBezTo>
                  <a:cubicBezTo>
                    <a:pt x="220" y="24"/>
                    <a:pt x="215" y="24"/>
                    <a:pt x="210" y="26"/>
                  </a:cubicBezTo>
                  <a:cubicBezTo>
                    <a:pt x="189" y="35"/>
                    <a:pt x="189" y="35"/>
                    <a:pt x="189" y="35"/>
                  </a:cubicBezTo>
                  <a:cubicBezTo>
                    <a:pt x="187" y="33"/>
                    <a:pt x="182" y="33"/>
                    <a:pt x="180" y="31"/>
                  </a:cubicBezTo>
                  <a:cubicBezTo>
                    <a:pt x="170" y="9"/>
                    <a:pt x="170" y="9"/>
                    <a:pt x="170" y="9"/>
                  </a:cubicBezTo>
                  <a:cubicBezTo>
                    <a:pt x="170" y="5"/>
                    <a:pt x="166" y="2"/>
                    <a:pt x="161" y="2"/>
                  </a:cubicBezTo>
                  <a:cubicBezTo>
                    <a:pt x="147" y="0"/>
                    <a:pt x="135" y="0"/>
                    <a:pt x="118" y="2"/>
                  </a:cubicBezTo>
                  <a:cubicBezTo>
                    <a:pt x="116" y="2"/>
                    <a:pt x="111" y="5"/>
                    <a:pt x="109" y="9"/>
                  </a:cubicBezTo>
                  <a:cubicBezTo>
                    <a:pt x="102" y="31"/>
                    <a:pt x="102" y="31"/>
                    <a:pt x="102" y="31"/>
                  </a:cubicBezTo>
                  <a:cubicBezTo>
                    <a:pt x="99" y="33"/>
                    <a:pt x="95" y="33"/>
                    <a:pt x="92" y="35"/>
                  </a:cubicBezTo>
                  <a:cubicBezTo>
                    <a:pt x="71" y="26"/>
                    <a:pt x="71" y="26"/>
                    <a:pt x="71" y="26"/>
                  </a:cubicBezTo>
                  <a:cubicBezTo>
                    <a:pt x="66" y="24"/>
                    <a:pt x="61" y="24"/>
                    <a:pt x="57" y="26"/>
                  </a:cubicBezTo>
                  <a:cubicBezTo>
                    <a:pt x="47" y="35"/>
                    <a:pt x="35" y="45"/>
                    <a:pt x="28" y="57"/>
                  </a:cubicBezTo>
                  <a:cubicBezTo>
                    <a:pt x="26" y="59"/>
                    <a:pt x="26" y="64"/>
                    <a:pt x="26" y="69"/>
                  </a:cubicBezTo>
                  <a:cubicBezTo>
                    <a:pt x="38" y="90"/>
                    <a:pt x="38" y="90"/>
                    <a:pt x="38" y="90"/>
                  </a:cubicBezTo>
                  <a:cubicBezTo>
                    <a:pt x="35" y="92"/>
                    <a:pt x="33" y="97"/>
                    <a:pt x="33" y="102"/>
                  </a:cubicBezTo>
                  <a:cubicBezTo>
                    <a:pt x="9" y="109"/>
                    <a:pt x="9" y="109"/>
                    <a:pt x="9" y="109"/>
                  </a:cubicBezTo>
                  <a:cubicBezTo>
                    <a:pt x="7" y="109"/>
                    <a:pt x="2" y="113"/>
                    <a:pt x="2" y="118"/>
                  </a:cubicBezTo>
                  <a:cubicBezTo>
                    <a:pt x="2" y="125"/>
                    <a:pt x="0" y="132"/>
                    <a:pt x="0" y="140"/>
                  </a:cubicBezTo>
                  <a:cubicBezTo>
                    <a:pt x="0" y="147"/>
                    <a:pt x="2" y="151"/>
                    <a:pt x="2" y="161"/>
                  </a:cubicBezTo>
                  <a:cubicBezTo>
                    <a:pt x="2" y="166"/>
                    <a:pt x="7" y="168"/>
                    <a:pt x="9" y="170"/>
                  </a:cubicBezTo>
                  <a:cubicBezTo>
                    <a:pt x="33" y="177"/>
                    <a:pt x="33" y="177"/>
                    <a:pt x="33" y="177"/>
                  </a:cubicBezTo>
                  <a:cubicBezTo>
                    <a:pt x="33" y="182"/>
                    <a:pt x="35" y="184"/>
                    <a:pt x="38" y="189"/>
                  </a:cubicBezTo>
                  <a:cubicBezTo>
                    <a:pt x="26" y="210"/>
                    <a:pt x="26" y="210"/>
                    <a:pt x="26" y="210"/>
                  </a:cubicBezTo>
                  <a:cubicBezTo>
                    <a:pt x="26" y="213"/>
                    <a:pt x="26" y="218"/>
                    <a:pt x="28" y="222"/>
                  </a:cubicBezTo>
                  <a:cubicBezTo>
                    <a:pt x="35" y="234"/>
                    <a:pt x="47" y="244"/>
                    <a:pt x="57" y="251"/>
                  </a:cubicBezTo>
                  <a:cubicBezTo>
                    <a:pt x="61" y="253"/>
                    <a:pt x="66" y="255"/>
                    <a:pt x="71" y="253"/>
                  </a:cubicBezTo>
                  <a:cubicBezTo>
                    <a:pt x="92" y="244"/>
                    <a:pt x="92" y="244"/>
                    <a:pt x="92" y="244"/>
                  </a:cubicBezTo>
                  <a:cubicBezTo>
                    <a:pt x="95" y="244"/>
                    <a:pt x="99" y="246"/>
                    <a:pt x="102" y="246"/>
                  </a:cubicBezTo>
                  <a:cubicBezTo>
                    <a:pt x="109" y="270"/>
                    <a:pt x="109" y="270"/>
                    <a:pt x="109" y="270"/>
                  </a:cubicBezTo>
                  <a:cubicBezTo>
                    <a:pt x="111" y="274"/>
                    <a:pt x="116" y="277"/>
                    <a:pt x="118" y="277"/>
                  </a:cubicBezTo>
                  <a:cubicBezTo>
                    <a:pt x="128" y="279"/>
                    <a:pt x="135" y="279"/>
                    <a:pt x="140" y="279"/>
                  </a:cubicBezTo>
                  <a:cubicBezTo>
                    <a:pt x="147" y="279"/>
                    <a:pt x="154" y="279"/>
                    <a:pt x="161" y="277"/>
                  </a:cubicBezTo>
                  <a:cubicBezTo>
                    <a:pt x="166" y="277"/>
                    <a:pt x="170" y="274"/>
                    <a:pt x="170" y="270"/>
                  </a:cubicBezTo>
                  <a:cubicBezTo>
                    <a:pt x="180" y="246"/>
                    <a:pt x="180" y="246"/>
                    <a:pt x="180" y="246"/>
                  </a:cubicBezTo>
                  <a:cubicBezTo>
                    <a:pt x="182" y="246"/>
                    <a:pt x="187" y="244"/>
                    <a:pt x="189" y="244"/>
                  </a:cubicBezTo>
                  <a:cubicBezTo>
                    <a:pt x="210" y="253"/>
                    <a:pt x="210" y="253"/>
                    <a:pt x="210" y="253"/>
                  </a:cubicBezTo>
                  <a:cubicBezTo>
                    <a:pt x="215" y="255"/>
                    <a:pt x="220" y="253"/>
                    <a:pt x="222" y="251"/>
                  </a:cubicBezTo>
                  <a:cubicBezTo>
                    <a:pt x="234" y="244"/>
                    <a:pt x="244" y="234"/>
                    <a:pt x="253" y="222"/>
                  </a:cubicBezTo>
                  <a:cubicBezTo>
                    <a:pt x="255" y="218"/>
                    <a:pt x="255" y="213"/>
                    <a:pt x="253" y="210"/>
                  </a:cubicBezTo>
                  <a:cubicBezTo>
                    <a:pt x="244" y="189"/>
                    <a:pt x="244" y="189"/>
                    <a:pt x="244" y="189"/>
                  </a:cubicBezTo>
                  <a:cubicBezTo>
                    <a:pt x="246" y="184"/>
                    <a:pt x="246" y="182"/>
                    <a:pt x="248" y="177"/>
                  </a:cubicBezTo>
                  <a:cubicBezTo>
                    <a:pt x="270" y="170"/>
                    <a:pt x="270" y="170"/>
                    <a:pt x="270" y="170"/>
                  </a:cubicBezTo>
                  <a:cubicBezTo>
                    <a:pt x="274" y="168"/>
                    <a:pt x="277" y="166"/>
                    <a:pt x="279" y="161"/>
                  </a:cubicBezTo>
                  <a:cubicBezTo>
                    <a:pt x="279" y="151"/>
                    <a:pt x="279" y="147"/>
                    <a:pt x="279" y="140"/>
                  </a:cubicBezTo>
                  <a:cubicBezTo>
                    <a:pt x="279" y="132"/>
                    <a:pt x="279" y="125"/>
                    <a:pt x="279" y="118"/>
                  </a:cubicBezTo>
                  <a:close/>
                  <a:moveTo>
                    <a:pt x="255" y="149"/>
                  </a:moveTo>
                  <a:cubicBezTo>
                    <a:pt x="234" y="156"/>
                    <a:pt x="234" y="156"/>
                    <a:pt x="234" y="156"/>
                  </a:cubicBezTo>
                  <a:cubicBezTo>
                    <a:pt x="232" y="158"/>
                    <a:pt x="229" y="161"/>
                    <a:pt x="227" y="166"/>
                  </a:cubicBezTo>
                  <a:cubicBezTo>
                    <a:pt x="225" y="170"/>
                    <a:pt x="222" y="177"/>
                    <a:pt x="220" y="182"/>
                  </a:cubicBezTo>
                  <a:cubicBezTo>
                    <a:pt x="218" y="187"/>
                    <a:pt x="218" y="189"/>
                    <a:pt x="220" y="194"/>
                  </a:cubicBezTo>
                  <a:cubicBezTo>
                    <a:pt x="229" y="213"/>
                    <a:pt x="229" y="213"/>
                    <a:pt x="229" y="213"/>
                  </a:cubicBezTo>
                  <a:cubicBezTo>
                    <a:pt x="225" y="218"/>
                    <a:pt x="220" y="222"/>
                    <a:pt x="215" y="227"/>
                  </a:cubicBezTo>
                  <a:cubicBezTo>
                    <a:pt x="194" y="218"/>
                    <a:pt x="194" y="218"/>
                    <a:pt x="194" y="218"/>
                  </a:cubicBezTo>
                  <a:cubicBezTo>
                    <a:pt x="192" y="218"/>
                    <a:pt x="187" y="218"/>
                    <a:pt x="184" y="220"/>
                  </a:cubicBezTo>
                  <a:cubicBezTo>
                    <a:pt x="177" y="222"/>
                    <a:pt x="173" y="225"/>
                    <a:pt x="166" y="227"/>
                  </a:cubicBezTo>
                  <a:cubicBezTo>
                    <a:pt x="163" y="227"/>
                    <a:pt x="158" y="229"/>
                    <a:pt x="158" y="234"/>
                  </a:cubicBezTo>
                  <a:cubicBezTo>
                    <a:pt x="151" y="253"/>
                    <a:pt x="151" y="253"/>
                    <a:pt x="151" y="253"/>
                  </a:cubicBezTo>
                  <a:cubicBezTo>
                    <a:pt x="144" y="255"/>
                    <a:pt x="137" y="255"/>
                    <a:pt x="130" y="253"/>
                  </a:cubicBezTo>
                  <a:cubicBezTo>
                    <a:pt x="123" y="234"/>
                    <a:pt x="123" y="234"/>
                    <a:pt x="123" y="234"/>
                  </a:cubicBezTo>
                  <a:cubicBezTo>
                    <a:pt x="121" y="229"/>
                    <a:pt x="118" y="227"/>
                    <a:pt x="113" y="227"/>
                  </a:cubicBezTo>
                  <a:cubicBezTo>
                    <a:pt x="109" y="225"/>
                    <a:pt x="102" y="222"/>
                    <a:pt x="97" y="220"/>
                  </a:cubicBezTo>
                  <a:cubicBezTo>
                    <a:pt x="95" y="218"/>
                    <a:pt x="90" y="218"/>
                    <a:pt x="85" y="218"/>
                  </a:cubicBezTo>
                  <a:cubicBezTo>
                    <a:pt x="66" y="227"/>
                    <a:pt x="66" y="227"/>
                    <a:pt x="66" y="227"/>
                  </a:cubicBezTo>
                  <a:cubicBezTo>
                    <a:pt x="61" y="222"/>
                    <a:pt x="57" y="218"/>
                    <a:pt x="52" y="213"/>
                  </a:cubicBezTo>
                  <a:cubicBezTo>
                    <a:pt x="61" y="194"/>
                    <a:pt x="61" y="194"/>
                    <a:pt x="61" y="194"/>
                  </a:cubicBezTo>
                  <a:cubicBezTo>
                    <a:pt x="61" y="189"/>
                    <a:pt x="61" y="187"/>
                    <a:pt x="61" y="182"/>
                  </a:cubicBezTo>
                  <a:cubicBezTo>
                    <a:pt x="57" y="177"/>
                    <a:pt x="54" y="170"/>
                    <a:pt x="54" y="166"/>
                  </a:cubicBezTo>
                  <a:cubicBezTo>
                    <a:pt x="52" y="161"/>
                    <a:pt x="50" y="158"/>
                    <a:pt x="45" y="156"/>
                  </a:cubicBezTo>
                  <a:cubicBezTo>
                    <a:pt x="26" y="149"/>
                    <a:pt x="26" y="149"/>
                    <a:pt x="26" y="149"/>
                  </a:cubicBezTo>
                  <a:cubicBezTo>
                    <a:pt x="26" y="147"/>
                    <a:pt x="24" y="142"/>
                    <a:pt x="24" y="140"/>
                  </a:cubicBezTo>
                  <a:cubicBezTo>
                    <a:pt x="24" y="135"/>
                    <a:pt x="26" y="132"/>
                    <a:pt x="26" y="128"/>
                  </a:cubicBezTo>
                  <a:cubicBezTo>
                    <a:pt x="45" y="121"/>
                    <a:pt x="45" y="121"/>
                    <a:pt x="45" y="121"/>
                  </a:cubicBezTo>
                  <a:cubicBezTo>
                    <a:pt x="50" y="121"/>
                    <a:pt x="52" y="116"/>
                    <a:pt x="54" y="113"/>
                  </a:cubicBezTo>
                  <a:cubicBezTo>
                    <a:pt x="54" y="106"/>
                    <a:pt x="57" y="102"/>
                    <a:pt x="61" y="97"/>
                  </a:cubicBezTo>
                  <a:cubicBezTo>
                    <a:pt x="61" y="92"/>
                    <a:pt x="61" y="87"/>
                    <a:pt x="61" y="85"/>
                  </a:cubicBezTo>
                  <a:cubicBezTo>
                    <a:pt x="52" y="66"/>
                    <a:pt x="52" y="66"/>
                    <a:pt x="52" y="66"/>
                  </a:cubicBezTo>
                  <a:cubicBezTo>
                    <a:pt x="57" y="59"/>
                    <a:pt x="61" y="54"/>
                    <a:pt x="66" y="50"/>
                  </a:cubicBezTo>
                  <a:cubicBezTo>
                    <a:pt x="85" y="59"/>
                    <a:pt x="85" y="59"/>
                    <a:pt x="85" y="59"/>
                  </a:cubicBezTo>
                  <a:cubicBezTo>
                    <a:pt x="90" y="61"/>
                    <a:pt x="95" y="61"/>
                    <a:pt x="97" y="59"/>
                  </a:cubicBezTo>
                  <a:cubicBezTo>
                    <a:pt x="102" y="57"/>
                    <a:pt x="109" y="54"/>
                    <a:pt x="113" y="52"/>
                  </a:cubicBezTo>
                  <a:cubicBezTo>
                    <a:pt x="118" y="52"/>
                    <a:pt x="121" y="47"/>
                    <a:pt x="123" y="45"/>
                  </a:cubicBezTo>
                  <a:cubicBezTo>
                    <a:pt x="130" y="24"/>
                    <a:pt x="130" y="24"/>
                    <a:pt x="130" y="24"/>
                  </a:cubicBezTo>
                  <a:cubicBezTo>
                    <a:pt x="137" y="24"/>
                    <a:pt x="144" y="24"/>
                    <a:pt x="151" y="24"/>
                  </a:cubicBezTo>
                  <a:cubicBezTo>
                    <a:pt x="158" y="45"/>
                    <a:pt x="158" y="45"/>
                    <a:pt x="158" y="45"/>
                  </a:cubicBezTo>
                  <a:cubicBezTo>
                    <a:pt x="158" y="47"/>
                    <a:pt x="163" y="52"/>
                    <a:pt x="166" y="52"/>
                  </a:cubicBezTo>
                  <a:cubicBezTo>
                    <a:pt x="173" y="54"/>
                    <a:pt x="177" y="57"/>
                    <a:pt x="184" y="59"/>
                  </a:cubicBezTo>
                  <a:cubicBezTo>
                    <a:pt x="187" y="61"/>
                    <a:pt x="192" y="61"/>
                    <a:pt x="194" y="59"/>
                  </a:cubicBezTo>
                  <a:cubicBezTo>
                    <a:pt x="215" y="50"/>
                    <a:pt x="215" y="50"/>
                    <a:pt x="215" y="50"/>
                  </a:cubicBezTo>
                  <a:cubicBezTo>
                    <a:pt x="220" y="54"/>
                    <a:pt x="225" y="59"/>
                    <a:pt x="229" y="66"/>
                  </a:cubicBezTo>
                  <a:cubicBezTo>
                    <a:pt x="220" y="85"/>
                    <a:pt x="220" y="85"/>
                    <a:pt x="220" y="85"/>
                  </a:cubicBezTo>
                  <a:cubicBezTo>
                    <a:pt x="218" y="87"/>
                    <a:pt x="218" y="92"/>
                    <a:pt x="220" y="97"/>
                  </a:cubicBezTo>
                  <a:cubicBezTo>
                    <a:pt x="222" y="102"/>
                    <a:pt x="225" y="106"/>
                    <a:pt x="227" y="113"/>
                  </a:cubicBezTo>
                  <a:cubicBezTo>
                    <a:pt x="229" y="116"/>
                    <a:pt x="232" y="121"/>
                    <a:pt x="234" y="121"/>
                  </a:cubicBezTo>
                  <a:cubicBezTo>
                    <a:pt x="255" y="128"/>
                    <a:pt x="255" y="128"/>
                    <a:pt x="255" y="128"/>
                  </a:cubicBezTo>
                  <a:cubicBezTo>
                    <a:pt x="255" y="132"/>
                    <a:pt x="255" y="135"/>
                    <a:pt x="255" y="140"/>
                  </a:cubicBezTo>
                  <a:cubicBezTo>
                    <a:pt x="255" y="142"/>
                    <a:pt x="255" y="147"/>
                    <a:pt x="255" y="149"/>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18" name="淘宝店chenying0907 25"/>
            <p:cNvSpPr>
              <a:spLocks noEditPoints="1"/>
            </p:cNvSpPr>
            <p:nvPr/>
          </p:nvSpPr>
          <p:spPr>
            <a:xfrm>
              <a:off x="86" y="80"/>
              <a:ext cx="111" cy="111"/>
            </a:xfrm>
            <a:custGeom>
              <a:rect l="0" t="0" r="r" b="b"/>
              <a:pathLst>
                <a:path w="111" h="111">
                  <a:moveTo>
                    <a:pt x="54" y="0"/>
                  </a:moveTo>
                  <a:cubicBezTo>
                    <a:pt x="24" y="0"/>
                    <a:pt x="0" y="26"/>
                    <a:pt x="0" y="57"/>
                  </a:cubicBezTo>
                  <a:cubicBezTo>
                    <a:pt x="0" y="87"/>
                    <a:pt x="24" y="111"/>
                    <a:pt x="54" y="111"/>
                  </a:cubicBezTo>
                  <a:cubicBezTo>
                    <a:pt x="85" y="111"/>
                    <a:pt x="111" y="87"/>
                    <a:pt x="111" y="57"/>
                  </a:cubicBezTo>
                  <a:cubicBezTo>
                    <a:pt x="111" y="26"/>
                    <a:pt x="85" y="0"/>
                    <a:pt x="54" y="0"/>
                  </a:cubicBezTo>
                  <a:close/>
                  <a:moveTo>
                    <a:pt x="54" y="87"/>
                  </a:moveTo>
                  <a:cubicBezTo>
                    <a:pt x="38" y="87"/>
                    <a:pt x="24" y="73"/>
                    <a:pt x="24" y="57"/>
                  </a:cubicBezTo>
                  <a:cubicBezTo>
                    <a:pt x="24" y="38"/>
                    <a:pt x="38" y="24"/>
                    <a:pt x="54" y="24"/>
                  </a:cubicBezTo>
                  <a:cubicBezTo>
                    <a:pt x="73" y="24"/>
                    <a:pt x="87" y="38"/>
                    <a:pt x="87" y="57"/>
                  </a:cubicBezTo>
                  <a:cubicBezTo>
                    <a:pt x="87" y="73"/>
                    <a:pt x="73" y="87"/>
                    <a:pt x="54" y="87"/>
                  </a:cubicBezTo>
                  <a:close/>
                </a:path>
              </a:pathLst>
            </a:custGeom>
            <a:solidFill>
              <a:srgbClr val="FFFFFF"/>
            </a:solidFill>
            <a:ln>
              <a:noFill/>
            </a:ln>
          </p:spPr>
          <p:txBody>
            <a:bodyPr/>
            <a:lstStyle/>
            <a:p>
              <a:endParaRPr lang="zh-CN">
                <a:latin typeface="Noto Sans S Chinese Medium"/>
                <a:ea typeface="Noto Sans S Chinese Medium"/>
              </a:endParaRPr>
            </a:p>
          </p:txBody>
        </p:sp>
      </p:grpSp>
      <p:grpSp>
        <p:nvGrpSpPr>
          <p:cNvPr id="19" name="PA_淘宝店chenying0907 26"/>
          <p:cNvGrpSpPr/>
          <p:nvPr/>
        </p:nvGrpSpPr>
        <p:grpSpPr>
          <a:xfrm>
            <a:off x="1344614" y="3092161"/>
            <a:ext cx="446087" cy="450989"/>
            <a:chOff x="0" y="0"/>
            <a:chExt cx="281" cy="284"/>
          </a:xfrm>
        </p:grpSpPr>
        <p:sp>
          <p:nvSpPr>
            <p:cNvPr id="20" name="淘宝店chenying0907 27"/>
            <p:cNvSpPr/>
            <p:nvPr/>
          </p:nvSpPr>
          <p:spPr>
            <a:xfrm>
              <a:off x="0" y="0"/>
              <a:ext cx="281" cy="206"/>
            </a:xfrm>
            <a:custGeom>
              <a:rect l="0" t="0" r="r" b="b"/>
              <a:pathLst>
                <a:path w="281" h="206">
                  <a:moveTo>
                    <a:pt x="215" y="76"/>
                  </a:moveTo>
                  <a:cubicBezTo>
                    <a:pt x="210" y="76"/>
                    <a:pt x="205" y="76"/>
                    <a:pt x="203" y="76"/>
                  </a:cubicBezTo>
                  <a:cubicBezTo>
                    <a:pt x="203" y="73"/>
                    <a:pt x="203" y="73"/>
                    <a:pt x="203" y="71"/>
                  </a:cubicBezTo>
                  <a:cubicBezTo>
                    <a:pt x="203" y="31"/>
                    <a:pt x="170" y="0"/>
                    <a:pt x="132" y="0"/>
                  </a:cubicBezTo>
                  <a:cubicBezTo>
                    <a:pt x="99" y="0"/>
                    <a:pt x="71" y="26"/>
                    <a:pt x="64" y="59"/>
                  </a:cubicBezTo>
                  <a:cubicBezTo>
                    <a:pt x="57" y="57"/>
                    <a:pt x="50" y="59"/>
                    <a:pt x="45" y="62"/>
                  </a:cubicBezTo>
                  <a:cubicBezTo>
                    <a:pt x="45" y="62"/>
                    <a:pt x="45" y="62"/>
                    <a:pt x="45" y="62"/>
                  </a:cubicBezTo>
                  <a:cubicBezTo>
                    <a:pt x="26" y="69"/>
                    <a:pt x="17" y="85"/>
                    <a:pt x="17" y="102"/>
                  </a:cubicBezTo>
                  <a:cubicBezTo>
                    <a:pt x="17" y="109"/>
                    <a:pt x="17" y="116"/>
                    <a:pt x="21" y="123"/>
                  </a:cubicBezTo>
                  <a:cubicBezTo>
                    <a:pt x="7" y="130"/>
                    <a:pt x="0" y="144"/>
                    <a:pt x="0" y="161"/>
                  </a:cubicBezTo>
                  <a:cubicBezTo>
                    <a:pt x="0" y="185"/>
                    <a:pt x="19" y="206"/>
                    <a:pt x="45" y="206"/>
                  </a:cubicBezTo>
                  <a:cubicBezTo>
                    <a:pt x="92" y="206"/>
                    <a:pt x="92" y="206"/>
                    <a:pt x="92" y="206"/>
                  </a:cubicBezTo>
                  <a:cubicBezTo>
                    <a:pt x="97" y="206"/>
                    <a:pt x="104" y="199"/>
                    <a:pt x="104" y="192"/>
                  </a:cubicBezTo>
                  <a:cubicBezTo>
                    <a:pt x="104" y="187"/>
                    <a:pt x="97" y="180"/>
                    <a:pt x="92" y="180"/>
                  </a:cubicBezTo>
                  <a:cubicBezTo>
                    <a:pt x="45" y="180"/>
                    <a:pt x="45" y="180"/>
                    <a:pt x="45" y="180"/>
                  </a:cubicBezTo>
                  <a:cubicBezTo>
                    <a:pt x="33" y="180"/>
                    <a:pt x="24" y="170"/>
                    <a:pt x="24" y="161"/>
                  </a:cubicBezTo>
                  <a:cubicBezTo>
                    <a:pt x="24" y="149"/>
                    <a:pt x="31" y="142"/>
                    <a:pt x="43" y="140"/>
                  </a:cubicBezTo>
                  <a:cubicBezTo>
                    <a:pt x="47" y="140"/>
                    <a:pt x="50" y="135"/>
                    <a:pt x="52" y="130"/>
                  </a:cubicBezTo>
                  <a:cubicBezTo>
                    <a:pt x="52" y="125"/>
                    <a:pt x="52" y="121"/>
                    <a:pt x="47" y="118"/>
                  </a:cubicBezTo>
                  <a:cubicBezTo>
                    <a:pt x="43" y="114"/>
                    <a:pt x="40" y="109"/>
                    <a:pt x="40" y="102"/>
                  </a:cubicBezTo>
                  <a:cubicBezTo>
                    <a:pt x="40" y="95"/>
                    <a:pt x="45" y="88"/>
                    <a:pt x="52" y="83"/>
                  </a:cubicBezTo>
                  <a:cubicBezTo>
                    <a:pt x="52" y="83"/>
                    <a:pt x="52" y="83"/>
                    <a:pt x="52" y="83"/>
                  </a:cubicBezTo>
                  <a:cubicBezTo>
                    <a:pt x="59" y="81"/>
                    <a:pt x="64" y="83"/>
                    <a:pt x="71" y="85"/>
                  </a:cubicBezTo>
                  <a:cubicBezTo>
                    <a:pt x="73" y="88"/>
                    <a:pt x="78" y="88"/>
                    <a:pt x="83" y="85"/>
                  </a:cubicBezTo>
                  <a:cubicBezTo>
                    <a:pt x="87" y="83"/>
                    <a:pt x="87" y="78"/>
                    <a:pt x="87" y="73"/>
                  </a:cubicBezTo>
                  <a:cubicBezTo>
                    <a:pt x="87" y="73"/>
                    <a:pt x="87" y="71"/>
                    <a:pt x="87" y="71"/>
                  </a:cubicBezTo>
                  <a:cubicBezTo>
                    <a:pt x="87" y="71"/>
                    <a:pt x="87" y="71"/>
                    <a:pt x="87" y="71"/>
                  </a:cubicBezTo>
                  <a:cubicBezTo>
                    <a:pt x="87" y="45"/>
                    <a:pt x="109" y="26"/>
                    <a:pt x="132" y="26"/>
                  </a:cubicBezTo>
                  <a:cubicBezTo>
                    <a:pt x="158" y="26"/>
                    <a:pt x="177" y="45"/>
                    <a:pt x="177" y="71"/>
                  </a:cubicBezTo>
                  <a:cubicBezTo>
                    <a:pt x="177" y="78"/>
                    <a:pt x="175" y="85"/>
                    <a:pt x="172" y="95"/>
                  </a:cubicBezTo>
                  <a:cubicBezTo>
                    <a:pt x="168" y="99"/>
                    <a:pt x="170" y="104"/>
                    <a:pt x="175" y="109"/>
                  </a:cubicBezTo>
                  <a:cubicBezTo>
                    <a:pt x="177" y="114"/>
                    <a:pt x="184" y="114"/>
                    <a:pt x="189" y="109"/>
                  </a:cubicBezTo>
                  <a:cubicBezTo>
                    <a:pt x="194" y="104"/>
                    <a:pt x="203" y="99"/>
                    <a:pt x="215" y="99"/>
                  </a:cubicBezTo>
                  <a:cubicBezTo>
                    <a:pt x="238" y="99"/>
                    <a:pt x="255" y="118"/>
                    <a:pt x="255" y="140"/>
                  </a:cubicBezTo>
                  <a:cubicBezTo>
                    <a:pt x="255" y="163"/>
                    <a:pt x="238" y="180"/>
                    <a:pt x="215" y="180"/>
                  </a:cubicBezTo>
                  <a:cubicBezTo>
                    <a:pt x="189" y="180"/>
                    <a:pt x="189" y="180"/>
                    <a:pt x="189" y="180"/>
                  </a:cubicBezTo>
                  <a:cubicBezTo>
                    <a:pt x="182" y="180"/>
                    <a:pt x="177" y="187"/>
                    <a:pt x="177" y="192"/>
                  </a:cubicBezTo>
                  <a:cubicBezTo>
                    <a:pt x="177" y="199"/>
                    <a:pt x="182" y="206"/>
                    <a:pt x="189" y="206"/>
                  </a:cubicBezTo>
                  <a:cubicBezTo>
                    <a:pt x="215" y="206"/>
                    <a:pt x="215" y="206"/>
                    <a:pt x="215" y="206"/>
                  </a:cubicBezTo>
                  <a:cubicBezTo>
                    <a:pt x="250" y="206"/>
                    <a:pt x="281" y="175"/>
                    <a:pt x="281" y="140"/>
                  </a:cubicBezTo>
                  <a:cubicBezTo>
                    <a:pt x="281" y="104"/>
                    <a:pt x="250" y="76"/>
                    <a:pt x="215" y="76"/>
                  </a:cubicBezTo>
                  <a:close/>
                </a:path>
              </a:pathLst>
            </a:custGeom>
            <a:solidFill>
              <a:srgbClr val="FFFFFF"/>
            </a:solidFill>
            <a:ln>
              <a:noFill/>
            </a:ln>
          </p:spPr>
          <p:txBody>
            <a:bodyPr/>
            <a:lstStyle/>
            <a:p>
              <a:endParaRPr lang="zh-CN">
                <a:latin typeface="Noto Sans S Chinese Medium"/>
                <a:ea typeface="Noto Sans S Chinese Medium"/>
              </a:endParaRPr>
            </a:p>
          </p:txBody>
        </p:sp>
        <p:sp>
          <p:nvSpPr>
            <p:cNvPr id="21" name="淘宝店chenying0907 28"/>
            <p:cNvSpPr/>
            <p:nvPr/>
          </p:nvSpPr>
          <p:spPr>
            <a:xfrm>
              <a:off x="85" y="116"/>
              <a:ext cx="108" cy="168"/>
            </a:xfrm>
            <a:custGeom>
              <a:rect l="0" t="0" r="r" b="b"/>
              <a:pathLst>
                <a:path w="108" h="168">
                  <a:moveTo>
                    <a:pt x="87" y="106"/>
                  </a:moveTo>
                  <a:cubicBezTo>
                    <a:pt x="66" y="128"/>
                    <a:pt x="66" y="128"/>
                    <a:pt x="66" y="128"/>
                  </a:cubicBezTo>
                  <a:cubicBezTo>
                    <a:pt x="66" y="12"/>
                    <a:pt x="66" y="12"/>
                    <a:pt x="66" y="12"/>
                  </a:cubicBezTo>
                  <a:cubicBezTo>
                    <a:pt x="66" y="5"/>
                    <a:pt x="61" y="0"/>
                    <a:pt x="54" y="0"/>
                  </a:cubicBezTo>
                  <a:cubicBezTo>
                    <a:pt x="47" y="0"/>
                    <a:pt x="42" y="5"/>
                    <a:pt x="42" y="12"/>
                  </a:cubicBezTo>
                  <a:cubicBezTo>
                    <a:pt x="42" y="128"/>
                    <a:pt x="42" y="128"/>
                    <a:pt x="42" y="128"/>
                  </a:cubicBezTo>
                  <a:cubicBezTo>
                    <a:pt x="21" y="106"/>
                    <a:pt x="21" y="106"/>
                    <a:pt x="21" y="106"/>
                  </a:cubicBezTo>
                  <a:cubicBezTo>
                    <a:pt x="16" y="102"/>
                    <a:pt x="9" y="102"/>
                    <a:pt x="5" y="106"/>
                  </a:cubicBezTo>
                  <a:cubicBezTo>
                    <a:pt x="0" y="111"/>
                    <a:pt x="0" y="118"/>
                    <a:pt x="5" y="123"/>
                  </a:cubicBezTo>
                  <a:cubicBezTo>
                    <a:pt x="47" y="166"/>
                    <a:pt x="47" y="166"/>
                    <a:pt x="47" y="166"/>
                  </a:cubicBezTo>
                  <a:cubicBezTo>
                    <a:pt x="47" y="168"/>
                    <a:pt x="52" y="168"/>
                    <a:pt x="54" y="168"/>
                  </a:cubicBezTo>
                  <a:cubicBezTo>
                    <a:pt x="59" y="168"/>
                    <a:pt x="61" y="168"/>
                    <a:pt x="63" y="166"/>
                  </a:cubicBezTo>
                  <a:cubicBezTo>
                    <a:pt x="103" y="123"/>
                    <a:pt x="103" y="123"/>
                    <a:pt x="103" y="123"/>
                  </a:cubicBezTo>
                  <a:cubicBezTo>
                    <a:pt x="108" y="118"/>
                    <a:pt x="108" y="111"/>
                    <a:pt x="103" y="106"/>
                  </a:cubicBezTo>
                  <a:cubicBezTo>
                    <a:pt x="99" y="102"/>
                    <a:pt x="92" y="102"/>
                    <a:pt x="87" y="106"/>
                  </a:cubicBezTo>
                  <a:close/>
                </a:path>
              </a:pathLst>
            </a:custGeom>
            <a:solidFill>
              <a:srgbClr val="FFFFFF"/>
            </a:solidFill>
            <a:ln>
              <a:noFill/>
            </a:ln>
          </p:spPr>
          <p:txBody>
            <a:bodyPr/>
            <a:lstStyle/>
            <a:p>
              <a:endParaRPr lang="zh-CN">
                <a:latin typeface="Noto Sans S Chinese Medium"/>
                <a:ea typeface="Noto Sans S Chinese Medium"/>
              </a:endParaRPr>
            </a:p>
          </p:txBody>
        </p:sp>
      </p:grpSp>
      <p:grpSp>
        <p:nvGrpSpPr>
          <p:cNvPr id="22" name="PA_淘宝店chenying0907 29"/>
          <p:cNvGrpSpPr/>
          <p:nvPr/>
        </p:nvGrpSpPr>
        <p:grpSpPr>
          <a:xfrm>
            <a:off x="1362075" y="1783658"/>
            <a:ext cx="406400" cy="400173"/>
            <a:chOff x="0" y="0"/>
            <a:chExt cx="256" cy="252"/>
          </a:xfrm>
        </p:grpSpPr>
        <p:sp>
          <p:nvSpPr>
            <p:cNvPr id="23" name="淘宝店chenying0907 30"/>
            <p:cNvSpPr>
              <a:spLocks noEditPoints="1"/>
            </p:cNvSpPr>
            <p:nvPr/>
          </p:nvSpPr>
          <p:spPr>
            <a:xfrm>
              <a:off x="0" y="0"/>
              <a:ext cx="256" cy="252"/>
            </a:xfrm>
            <a:custGeom>
              <a:rect l="0" t="0" r="r" b="b"/>
              <a:pathLst>
                <a:path w="256" h="252">
                  <a:moveTo>
                    <a:pt x="234" y="186"/>
                  </a:moveTo>
                  <a:lnTo>
                    <a:pt x="69" y="186"/>
                  </a:lnTo>
                  <a:lnTo>
                    <a:pt x="69" y="21"/>
                  </a:lnTo>
                  <a:lnTo>
                    <a:pt x="126" y="21"/>
                  </a:lnTo>
                  <a:lnTo>
                    <a:pt x="126" y="0"/>
                  </a:lnTo>
                  <a:lnTo>
                    <a:pt x="48" y="0"/>
                  </a:lnTo>
                  <a:lnTo>
                    <a:pt x="48" y="45"/>
                  </a:lnTo>
                  <a:lnTo>
                    <a:pt x="0" y="45"/>
                  </a:lnTo>
                  <a:lnTo>
                    <a:pt x="0" y="252"/>
                  </a:lnTo>
                  <a:lnTo>
                    <a:pt x="208" y="252"/>
                  </a:lnTo>
                  <a:lnTo>
                    <a:pt x="208" y="208"/>
                  </a:lnTo>
                  <a:lnTo>
                    <a:pt x="256" y="208"/>
                  </a:lnTo>
                  <a:lnTo>
                    <a:pt x="256" y="130"/>
                  </a:lnTo>
                  <a:lnTo>
                    <a:pt x="234" y="130"/>
                  </a:lnTo>
                  <a:lnTo>
                    <a:pt x="234" y="186"/>
                  </a:lnTo>
                  <a:close/>
                  <a:moveTo>
                    <a:pt x="187" y="231"/>
                  </a:moveTo>
                  <a:lnTo>
                    <a:pt x="24" y="231"/>
                  </a:lnTo>
                  <a:lnTo>
                    <a:pt x="24" y="68"/>
                  </a:lnTo>
                  <a:lnTo>
                    <a:pt x="48" y="68"/>
                  </a:lnTo>
                  <a:lnTo>
                    <a:pt x="48" y="208"/>
                  </a:lnTo>
                  <a:lnTo>
                    <a:pt x="187" y="208"/>
                  </a:lnTo>
                  <a:lnTo>
                    <a:pt x="187" y="231"/>
                  </a:lnTo>
                  <a:close/>
                </a:path>
              </a:pathLst>
            </a:custGeom>
            <a:solidFill>
              <a:srgbClr val="FFFFFF"/>
            </a:solidFill>
            <a:ln>
              <a:noFill/>
            </a:ln>
          </p:spPr>
          <p:txBody>
            <a:bodyPr/>
            <a:lstStyle/>
            <a:p>
              <a:endParaRPr lang="zh-CN">
                <a:latin typeface="Noto Sans S Chinese Medium"/>
                <a:ea typeface="Noto Sans S Chinese Medium"/>
              </a:endParaRPr>
            </a:p>
          </p:txBody>
        </p:sp>
        <p:sp>
          <p:nvSpPr>
            <p:cNvPr id="24" name="淘宝店chenying0907 31"/>
            <p:cNvSpPr/>
            <p:nvPr/>
          </p:nvSpPr>
          <p:spPr>
            <a:xfrm>
              <a:off x="145" y="0"/>
              <a:ext cx="111" cy="111"/>
            </a:xfrm>
            <a:custGeom>
              <a:rect l="0" t="0" r="r" b="b"/>
              <a:pathLst>
                <a:path w="111" h="111">
                  <a:moveTo>
                    <a:pt x="18" y="0"/>
                  </a:moveTo>
                  <a:lnTo>
                    <a:pt x="18" y="21"/>
                  </a:lnTo>
                  <a:lnTo>
                    <a:pt x="73" y="21"/>
                  </a:lnTo>
                  <a:lnTo>
                    <a:pt x="0" y="94"/>
                  </a:lnTo>
                  <a:lnTo>
                    <a:pt x="14" y="111"/>
                  </a:lnTo>
                  <a:lnTo>
                    <a:pt x="89" y="37"/>
                  </a:lnTo>
                  <a:lnTo>
                    <a:pt x="89" y="92"/>
                  </a:lnTo>
                  <a:lnTo>
                    <a:pt x="111" y="92"/>
                  </a:lnTo>
                  <a:lnTo>
                    <a:pt x="111" y="0"/>
                  </a:lnTo>
                  <a:lnTo>
                    <a:pt x="18" y="0"/>
                  </a:lnTo>
                  <a:close/>
                </a:path>
              </a:pathLst>
            </a:custGeom>
            <a:solidFill>
              <a:srgbClr val="FFFFFF"/>
            </a:solidFill>
            <a:ln>
              <a:noFill/>
            </a:ln>
          </p:spPr>
          <p:txBody>
            <a:bodyPr/>
            <a:lstStyle/>
            <a:p>
              <a:endParaRPr lang="zh-CN">
                <a:latin typeface="Noto Sans S Chinese Medium"/>
                <a:ea typeface="Noto Sans S Chinese Medium"/>
              </a:endParaRPr>
            </a:p>
          </p:txBody>
        </p:sp>
      </p:grpSp>
      <p:sp>
        <p:nvSpPr>
          <p:cNvPr id="25" name="PA_淘宝店chenying0907 32"/>
          <p:cNvSpPr>
            <a:spLocks noChangeArrowheads="1"/>
          </p:cNvSpPr>
          <p:nvPr/>
        </p:nvSpPr>
        <p:spPr>
          <a:xfrm>
            <a:off x="4572001" y="1682026"/>
            <a:ext cx="1368425" cy="677108"/>
          </a:xfrm>
          <a:prstGeom prst="rect">
            <a:avLst/>
          </a:prstGeom>
          <a:noFill/>
          <a:ln>
            <a:noFill/>
          </a:ln>
        </p:spPr>
        <p:txBody>
          <a:bodyPr lIns="0" tIns="0" rIns="0" bIns="0">
            <a:spAutoFit/>
          </a:bodyPr>
          <a:lstStyle/>
          <a:p>
            <a:pPr algn="ctr">
              <a:lnSpc>
                <a:spcPct val="120000"/>
              </a:lnSpc>
            </a:pPr>
            <a:r>
              <a:rPr lang="zh-CN" sz="1000" b="1">
                <a:solidFill>
                  <a:schemeClr val="bg1"/>
                </a:solidFill>
                <a:latin typeface="Noto Sans S Chinese Medium"/>
                <a:ea typeface="Noto Sans S Chinese Medium"/>
              </a:rPr>
              <a:t>添加标题</a:t>
            </a:r>
            <a:endParaRPr lang="en-US" sz="1000" b="1">
              <a:solidFill>
                <a:schemeClr val="bg1"/>
              </a:solidFill>
              <a:latin typeface="Noto Sans S Chinese Medium"/>
              <a:ea typeface="Noto Sans S Chinese Medium"/>
            </a:endParaRPr>
          </a:p>
          <a:p>
            <a:pPr algn="ctr"/>
            <a:r>
              <a:rPr lang="zh-CN" sz="800">
                <a:solidFill>
                  <a:schemeClr val="bg1"/>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solidFill>
              <a:latin typeface="Noto Sans S Chinese Medium"/>
              <a:ea typeface="Noto Sans S Chinese Medium"/>
            </a:endParaRPr>
          </a:p>
        </p:txBody>
      </p:sp>
      <p:sp>
        <p:nvSpPr>
          <p:cNvPr id="26" name="PA_淘宝店chenying0907 33"/>
          <p:cNvSpPr>
            <a:spLocks noChangeArrowheads="1"/>
          </p:cNvSpPr>
          <p:nvPr/>
        </p:nvSpPr>
        <p:spPr>
          <a:xfrm>
            <a:off x="2555876" y="3698774"/>
            <a:ext cx="1368425" cy="677108"/>
          </a:xfrm>
          <a:prstGeom prst="rect">
            <a:avLst/>
          </a:prstGeom>
          <a:noFill/>
          <a:ln>
            <a:noFill/>
          </a:ln>
        </p:spPr>
        <p:txBody>
          <a:bodyPr lIns="0" tIns="0" rIns="0" bIns="0">
            <a:spAutoFit/>
          </a:bodyPr>
          <a:lstStyle/>
          <a:p>
            <a:pPr algn="ctr">
              <a:lnSpc>
                <a:spcPct val="120000"/>
              </a:lnSpc>
            </a:pPr>
            <a:r>
              <a:rPr lang="zh-CN" sz="1000" b="1">
                <a:solidFill>
                  <a:schemeClr val="bg1"/>
                </a:solidFill>
                <a:latin typeface="Noto Sans S Chinese Medium"/>
                <a:ea typeface="Noto Sans S Chinese Medium"/>
              </a:rPr>
              <a:t>添加标题</a:t>
            </a:r>
            <a:endParaRPr lang="en-US" sz="1000" b="1">
              <a:solidFill>
                <a:schemeClr val="bg1"/>
              </a:solidFill>
              <a:latin typeface="Noto Sans S Chinese Medium"/>
              <a:ea typeface="Noto Sans S Chinese Medium"/>
            </a:endParaRPr>
          </a:p>
          <a:p>
            <a:pPr algn="ctr"/>
            <a:r>
              <a:rPr lang="zh-CN" sz="800">
                <a:solidFill>
                  <a:schemeClr val="bg1"/>
                </a:solidFill>
                <a:latin typeface="Noto Sans S Chinese Medium"/>
                <a:ea typeface="Noto Sans S Chinese Medium"/>
              </a:rPr>
              <a:t>添加你的详细文本内容添加你的详细文本内容添加你的详细文本内容添加你的详细文本内容</a:t>
            </a:r>
            <a:endParaRPr lang="en-US" sz="800">
              <a:solidFill>
                <a:schemeClr val="bg1"/>
              </a:solidFill>
              <a:latin typeface="Noto Sans S Chinese Medium"/>
              <a:ea typeface="Noto Sans S Chinese Medium"/>
            </a:endParaRPr>
          </a:p>
        </p:txBody>
      </p:sp>
      <p:grpSp>
        <p:nvGrpSpPr>
          <p:cNvPr id="27" name="PA_淘宝店chenying0907 44"/>
          <p:cNvGrpSpPr/>
          <p:nvPr/>
        </p:nvGrpSpPr>
        <p:grpSpPr>
          <a:xfrm>
            <a:off x="0" y="0"/>
            <a:ext cx="620750" cy="791858"/>
            <a:chOff x="0" y="-21236"/>
            <a:chExt cx="3311527" cy="4224338"/>
          </a:xfrm>
        </p:grpSpPr>
        <p:sp>
          <p:nvSpPr>
            <p:cNvPr id="28" name="淘宝店chenying0907 37"/>
            <p:cNvSpPr/>
            <p:nvPr/>
          </p:nvSpPr>
          <p:spPr>
            <a:xfrm rot="5400000">
              <a:off x="-264318" y="627258"/>
              <a:ext cx="3840163" cy="3311525"/>
            </a:xfrm>
            <a:custGeom>
              <a:rect l="0" t="0" r="r" b="b"/>
              <a:pathLst>
                <a:path w="3840163" h="3311525">
                  <a:moveTo>
                    <a:pt x="0" y="0"/>
                  </a:moveTo>
                  <a:lnTo>
                    <a:pt x="1195388" y="3187700"/>
                  </a:lnTo>
                  <a:lnTo>
                    <a:pt x="1949450" y="3311525"/>
                  </a:lnTo>
                  <a:lnTo>
                    <a:pt x="3840163" y="3311525"/>
                  </a:lnTo>
                  <a:lnTo>
                    <a:pt x="0" y="0"/>
                  </a:lnTo>
                  <a:close/>
                </a:path>
              </a:pathLst>
            </a:custGeom>
            <a:solidFill>
              <a:srgbClr val="E5CBC9"/>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29" name="淘宝店chenying0907 38"/>
            <p:cNvSpPr/>
            <p:nvPr/>
          </p:nvSpPr>
          <p:spPr>
            <a:xfrm rot="5400000">
              <a:off x="927895" y="-825304"/>
              <a:ext cx="1579563" cy="3187700"/>
            </a:xfrm>
            <a:custGeom>
              <a:rect l="0" t="0" r="r" b="b"/>
              <a:pathLst>
                <a:path w="1579563" h="3187700">
                  <a:moveTo>
                    <a:pt x="384175" y="0"/>
                  </a:moveTo>
                  <a:lnTo>
                    <a:pt x="0" y="484188"/>
                  </a:lnTo>
                  <a:lnTo>
                    <a:pt x="0" y="2928938"/>
                  </a:lnTo>
                  <a:lnTo>
                    <a:pt x="1579563" y="3187700"/>
                  </a:lnTo>
                  <a:lnTo>
                    <a:pt x="384175" y="0"/>
                  </a:lnTo>
                  <a:close/>
                </a:path>
              </a:pathLst>
            </a:custGeom>
            <a:solidFill>
              <a:srgbClr val="F6E7E4"/>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sp>
          <p:nvSpPr>
            <p:cNvPr id="30" name="淘宝店chenying0907 39"/>
            <p:cNvSpPr/>
            <p:nvPr/>
          </p:nvSpPr>
          <p:spPr>
            <a:xfrm rot="5400000">
              <a:off x="-975519" y="954283"/>
              <a:ext cx="2333625" cy="382588"/>
            </a:xfrm>
            <a:custGeom>
              <a:rect l="0" t="0" r="r" b="b"/>
              <a:pathLst>
                <a:path w="2333625" h="382588">
                  <a:moveTo>
                    <a:pt x="0" y="0"/>
                  </a:moveTo>
                  <a:lnTo>
                    <a:pt x="0" y="369888"/>
                  </a:lnTo>
                  <a:lnTo>
                    <a:pt x="0" y="382588"/>
                  </a:lnTo>
                  <a:lnTo>
                    <a:pt x="2333625" y="382588"/>
                  </a:lnTo>
                  <a:lnTo>
                    <a:pt x="0" y="0"/>
                  </a:lnTo>
                  <a:close/>
                </a:path>
              </a:pathLst>
            </a:custGeom>
            <a:solidFill>
              <a:srgbClr val="DBACA5"/>
            </a:solidFill>
            <a:ln>
              <a:noFill/>
            </a:ln>
          </p:spPr>
          <p:txBody>
            <a:bodyPr vert="horz" wrap="square" lIns="91440" tIns="45720" rIns="91440" bIns="45720" numCol="1" anchor="t" anchorCtr="0"/>
            <a:lstStyle/>
            <a:p>
              <a:endParaRPr lang="zh-CN">
                <a:latin typeface="Noto Sans S Chinese Medium"/>
                <a:ea typeface="Noto Sans S Chinese Medium"/>
              </a:endParaRPr>
            </a:p>
          </p:txBody>
        </p:sp>
      </p:grpSp>
      <p:sp>
        <p:nvSpPr>
          <p:cNvPr id="31" name="PA_文本框 4"/>
          <p:cNvSpPr txBox="1">
            <a:spLocks noChangeArrowheads="1"/>
          </p:cNvSpPr>
          <p:nvPr/>
        </p:nvSpPr>
        <p:spPr>
          <a:xfrm>
            <a:off x="535359" y="384392"/>
            <a:ext cx="2236511" cy="400110"/>
          </a:xfrm>
          <a:prstGeom prst="rect">
            <a:avLst/>
          </a:prstGeom>
          <a:noFill/>
          <a:ln>
            <a:noFill/>
          </a:ln>
        </p:spPr>
        <p:txBody>
          <a:bodyPr wrap="square">
            <a:spAutoFit/>
          </a:bodyPr>
          <a:lstStyle/>
          <a:p>
            <a:pPr>
              <a:buFont typeface="Arial" charset="0"/>
              <a:buNone/>
            </a:pPr>
            <a:r>
              <a:rPr lang="zh-CN" sz="2000">
                <a:solidFill>
                  <a:schemeClr val="tx1">
                    <a:lumMod val="65000"/>
                    <a:lumOff val="35000"/>
                  </a:schemeClr>
                </a:solidFill>
                <a:latin typeface="Noto Sans S Chinese Medium"/>
                <a:ea typeface="Noto Sans S Chinese Medium"/>
              </a:rPr>
              <a:t>此处添加</a:t>
            </a:r>
            <a:r>
              <a:rPr lang="zh-CN" sz="2000">
                <a:solidFill>
                  <a:srgbClr val="DBACA5"/>
                </a:solidFill>
                <a:latin typeface="Noto Sans S Chinese Medium"/>
                <a:ea typeface="Noto Sans S Chinese Medium"/>
              </a:rPr>
              <a:t>标题文本</a:t>
            </a:r>
            <a:endParaRPr lang="en-US" sz="2000">
              <a:solidFill>
                <a:srgbClr val="DBACA5"/>
              </a:solidFill>
              <a:latin typeface="Noto Sans S Chinese Medium"/>
              <a:ea typeface="Noto Sans S Chinese Medium"/>
            </a:endParaRPr>
          </a:p>
        </p:txBody>
      </p:sp>
      <p:sp>
        <p:nvSpPr>
          <p:cNvPr id="32" name="PA_文本框 5"/>
          <p:cNvSpPr txBox="1">
            <a:spLocks noChangeArrowheads="1"/>
          </p:cNvSpPr>
          <p:nvPr/>
        </p:nvSpPr>
        <p:spPr>
          <a:xfrm>
            <a:off x="484475" y="791858"/>
            <a:ext cx="2071401" cy="215444"/>
          </a:xfrm>
          <a:prstGeom prst="rect">
            <a:avLst/>
          </a:prstGeom>
          <a:noFill/>
          <a:ln>
            <a:noFill/>
          </a:ln>
        </p:spPr>
        <p:txBody>
          <a:bodyPr wrap="none">
            <a:spAutoFit/>
          </a:bodyPr>
          <a:lstStyle/>
          <a:p>
            <a:pPr>
              <a:buFont typeface="Arial" charset="0"/>
              <a:buNone/>
            </a:pPr>
            <a:r>
              <a:rPr lang="en-US" sz="800">
                <a:solidFill>
                  <a:schemeClr val="bg1">
                    <a:lumMod val="50000"/>
                  </a:schemeClr>
                </a:solidFill>
                <a:latin typeface="Noto Sans S Chinese Medium"/>
                <a:ea typeface="Noto Sans S Chinese Medium"/>
              </a:rPr>
              <a:t>This is a good space for a short subtitle</a:t>
            </a:r>
            <a:endParaRPr lang="en-US" sz="800">
              <a:solidFill>
                <a:schemeClr val="bg1">
                  <a:lumMod val="50000"/>
                </a:schemeClr>
              </a:solidFill>
              <a:latin typeface="Noto Sans S Chinese Medium"/>
              <a:ea typeface="Noto Sans S Chinese Medium"/>
            </a:endParaRPr>
          </a:p>
        </p:txBody>
      </p:sp>
      <p:pic>
        <p:nvPicPr>
          <p:cNvPr id="33" name="图片 32"/>
          <p:cNvPicPr>
            <a:picLocks noChangeAspect="1"/>
          </p:cNvPicPr>
          <p:nvPr/>
        </p:nvPicPr>
        <p:blipFill>
          <a:blip r:embed="rId3"/>
          <a:stretch/>
        </p:blipFill>
        <p:spPr>
          <a:xfrm>
            <a:off x="2297114" y="1389836"/>
            <a:ext cx="1790043" cy="1867477"/>
          </a:xfrm>
          <a:prstGeom prst="rect">
            <a:avLst/>
          </a:prstGeom>
          <a:ln>
            <a:noFill/>
          </a:ln>
          <a:effectLst>
            <a:softEdge rad="112500"/>
          </a:effectLst>
        </p:spPr>
      </p:pic>
      <p:pic>
        <p:nvPicPr>
          <p:cNvPr id="34" name="图片 33"/>
          <p:cNvPicPr>
            <a:picLocks noChangeAspect="1"/>
          </p:cNvPicPr>
          <p:nvPr/>
        </p:nvPicPr>
        <p:blipFill>
          <a:blip r:embed="rId4"/>
          <a:stretch/>
        </p:blipFill>
        <p:spPr>
          <a:xfrm>
            <a:off x="4426527" y="2714219"/>
            <a:ext cx="2001981" cy="1894473"/>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6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9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9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childTnLst>
                          </p:cTn>
                        </p:par>
                        <p:par>
                          <p:cTn id="17" fill="hold">
                            <p:stCondLst>
                              <p:cond delay="4400"/>
                            </p:stCondLst>
                            <p:childTnLst>
                              <p:par>
                                <p:cTn id="18"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par>
                                <p:cTn id="21" presetID="10" presetClass="entr" presetSubtype="0" fill="hold" nodeType="withEffect">
                                  <p:stCondLst>
                                    <p:cond delay="12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1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21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24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3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60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90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120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180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21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